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65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833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846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3E448-998B-4D5A-8E02-C87CF3C505B8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E4E5F-6063-4572-9B75-3A25D9385C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275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TW" altLang="en-US" dirty="0" smtClean="0">
              <a:ea typeface="新細明體" pitchFamily="18" charset="-120"/>
            </a:endParaRPr>
          </a:p>
        </p:txBody>
      </p:sp>
      <p:sp>
        <p:nvSpPr>
          <p:cNvPr id="563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xfrm>
            <a:off x="3884841" y="8685261"/>
            <a:ext cx="2971528" cy="45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1pPr>
            <a:lvl2pPr marL="742950" indent="-28575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2pPr>
            <a:lvl3pPr marL="11430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3pPr>
            <a:lvl4pPr marL="16002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4pPr>
            <a:lvl5pPr marL="20574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9pPr>
          </a:lstStyle>
          <a:p>
            <a:pPr eaLnBrk="1" hangingPunct="1"/>
            <a:fld id="{0C79A3C3-748B-483F-A33B-067FD1965596}" type="slidenum">
              <a:rPr kumimoji="0" lang="zh-TW" altLang="en-US" sz="1200">
                <a:ea typeface="儷黑 Pro" charset="-120"/>
              </a:rPr>
              <a:pPr eaLnBrk="1" hangingPunct="1"/>
              <a:t>1</a:t>
            </a:fld>
            <a:endParaRPr kumimoji="0" lang="en-US" altLang="zh-TW" sz="1200">
              <a:ea typeface="儷黑 Pro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B71D9-B1B6-4A3D-856A-F29180130585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4987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6148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785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459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126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092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47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5357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4967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57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630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759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51782-C818-4E1F-A472-E6F3DB496831}" type="datetimeFigureOut">
              <a:rPr lang="zh-TW" altLang="en-US" smtClean="0"/>
              <a:t>2020/7/4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02DEC-BB86-4351-B5A7-D030E05385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661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&#40657;&#26263;&#27402;&#21218;&#30340;&#20843;&#20491;&#38936;&#22495;.ppt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2" name="Rectangle 31"/>
          <p:cNvSpPr>
            <a:spLocks/>
          </p:cNvSpPr>
          <p:nvPr/>
        </p:nvSpPr>
        <p:spPr bwMode="auto">
          <a:xfrm>
            <a:off x="155574" y="404664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1pPr>
            <a:lvl2pPr marL="742950" indent="-28575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2pPr>
            <a:lvl3pPr marL="11430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3pPr>
            <a:lvl4pPr marL="16002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4pPr>
            <a:lvl5pPr marL="20574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9pPr>
          </a:lstStyle>
          <a:p>
            <a:pPr algn="ctr" eaLnBrk="1" hangingPunct="1"/>
            <a:r>
              <a:rPr kumimoji="0" lang="zh-TW" altLang="en-US" sz="2800" dirty="0">
                <a:solidFill>
                  <a:schemeClr val="bg1"/>
                </a:solidFill>
                <a:ea typeface="雅坊美工11" panose="02010609000101010101" pitchFamily="49" charset="-120"/>
              </a:rPr>
              <a:t>第三層天</a:t>
            </a:r>
          </a:p>
        </p:txBody>
      </p:sp>
      <p:grpSp>
        <p:nvGrpSpPr>
          <p:cNvPr id="14" name="群組 13"/>
          <p:cNvGrpSpPr/>
          <p:nvPr/>
        </p:nvGrpSpPr>
        <p:grpSpPr>
          <a:xfrm>
            <a:off x="1893650" y="2277529"/>
            <a:ext cx="5185969" cy="4214396"/>
            <a:chOff x="2771800" y="2382956"/>
            <a:chExt cx="4176464" cy="4214396"/>
          </a:xfrm>
        </p:grpSpPr>
        <p:sp>
          <p:nvSpPr>
            <p:cNvPr id="34" name="橢圓 33"/>
            <p:cNvSpPr/>
            <p:nvPr/>
          </p:nvSpPr>
          <p:spPr>
            <a:xfrm>
              <a:off x="2771800" y="2382956"/>
              <a:ext cx="4176464" cy="4214396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1" name="群組 10"/>
            <p:cNvGrpSpPr/>
            <p:nvPr/>
          </p:nvGrpSpPr>
          <p:grpSpPr>
            <a:xfrm>
              <a:off x="3696891" y="2596658"/>
              <a:ext cx="2286000" cy="3068671"/>
              <a:chOff x="2437805" y="2574892"/>
              <a:chExt cx="2286000" cy="3068671"/>
            </a:xfrm>
          </p:grpSpPr>
          <p:sp>
            <p:nvSpPr>
              <p:cNvPr id="25604" name="Oval 3"/>
              <p:cNvSpPr>
                <a:spLocks/>
              </p:cNvSpPr>
              <p:nvPr/>
            </p:nvSpPr>
            <p:spPr bwMode="auto">
              <a:xfrm>
                <a:off x="2437805" y="3357563"/>
                <a:ext cx="2286000" cy="2286000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endParaRPr kumimoji="0" lang="zh-TW" altLang="en-US">
                  <a:ea typeface="儷黑 Pro" charset="-120"/>
                </a:endParaRPr>
              </a:p>
            </p:txBody>
          </p:sp>
          <p:sp>
            <p:nvSpPr>
              <p:cNvPr id="25605" name="Oval 4"/>
              <p:cNvSpPr>
                <a:spLocks/>
              </p:cNvSpPr>
              <p:nvPr/>
            </p:nvSpPr>
            <p:spPr bwMode="auto">
              <a:xfrm>
                <a:off x="2955727" y="3848695"/>
                <a:ext cx="1250156" cy="1250156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endParaRPr kumimoji="0" lang="zh-TW" altLang="en-US">
                  <a:ea typeface="儷黑 Pro" charset="-120"/>
                </a:endParaRPr>
              </a:p>
            </p:txBody>
          </p:sp>
          <p:sp>
            <p:nvSpPr>
              <p:cNvPr id="25615" name="Rectangle 14"/>
              <p:cNvSpPr>
                <a:spLocks/>
              </p:cNvSpPr>
              <p:nvPr/>
            </p:nvSpPr>
            <p:spPr bwMode="auto">
              <a:xfrm>
                <a:off x="3247094" y="4128657"/>
                <a:ext cx="654026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r>
                  <a:rPr kumimoji="0" lang="zh-TW" altLang="en-US" sz="1700" dirty="0">
                    <a:solidFill>
                      <a:schemeClr val="bg1"/>
                    </a:solidFill>
                    <a:latin typeface="華康魏碑體(P)" pitchFamily="66" charset="-120"/>
                    <a:ea typeface="華康魏碑體(P)" pitchFamily="66" charset="-120"/>
                    <a:sym typeface="華康魏碑體(P)" pitchFamily="66" charset="-120"/>
                  </a:rPr>
                  <a:t>執政的</a:t>
                </a:r>
              </a:p>
            </p:txBody>
          </p:sp>
          <p:sp>
            <p:nvSpPr>
              <p:cNvPr id="25616" name="Rectangle 15"/>
              <p:cNvSpPr>
                <a:spLocks/>
              </p:cNvSpPr>
              <p:nvPr/>
            </p:nvSpPr>
            <p:spPr bwMode="auto">
              <a:xfrm>
                <a:off x="3249327" y="3512509"/>
                <a:ext cx="654026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r>
                  <a:rPr kumimoji="0" lang="zh-TW" altLang="en-US" sz="1700" dirty="0">
                    <a:solidFill>
                      <a:schemeClr val="bg1"/>
                    </a:solidFill>
                    <a:latin typeface="華康魏碑體(P)" pitchFamily="66" charset="-120"/>
                    <a:ea typeface="華康魏碑體(P)" pitchFamily="66" charset="-120"/>
                    <a:sym typeface="華康魏碑體(P)" pitchFamily="66" charset="-120"/>
                  </a:rPr>
                  <a:t>掌權的</a:t>
                </a:r>
              </a:p>
            </p:txBody>
          </p:sp>
          <p:sp>
            <p:nvSpPr>
              <p:cNvPr id="25617" name="Rectangle 16"/>
              <p:cNvSpPr>
                <a:spLocks/>
              </p:cNvSpPr>
              <p:nvPr/>
            </p:nvSpPr>
            <p:spPr bwMode="auto">
              <a:xfrm>
                <a:off x="2993752" y="3073616"/>
                <a:ext cx="130805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r>
                  <a:rPr kumimoji="0" lang="zh-TW" altLang="en-US" sz="1700" dirty="0">
                    <a:solidFill>
                      <a:schemeClr val="bg1"/>
                    </a:solidFill>
                    <a:latin typeface="華康魏碑體(P)" pitchFamily="66" charset="-120"/>
                    <a:ea typeface="華康魏碑體(P)" pitchFamily="66" charset="-120"/>
                    <a:sym typeface="華康魏碑體(P)" pitchFamily="66" charset="-120"/>
                  </a:rPr>
                  <a:t>管轄幽暗世界</a:t>
                </a:r>
              </a:p>
            </p:txBody>
          </p:sp>
          <p:sp>
            <p:nvSpPr>
              <p:cNvPr id="25618" name="Rectangle 17"/>
              <p:cNvSpPr>
                <a:spLocks/>
              </p:cNvSpPr>
              <p:nvPr/>
            </p:nvSpPr>
            <p:spPr bwMode="auto">
              <a:xfrm>
                <a:off x="2704307" y="2574892"/>
                <a:ext cx="1744067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1pPr>
                <a:lvl2pPr marL="742950" indent="-28575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2pPr>
                <a:lvl3pPr marL="11430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3pPr>
                <a:lvl4pPr marL="16002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4pPr>
                <a:lvl5pPr marL="2057400" indent="-228600" eaLnBrk="0" hangingPunct="0"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200">
                    <a:solidFill>
                      <a:srgbClr val="FFFFFF"/>
                    </a:solidFill>
                    <a:latin typeface="Gill Sans" charset="0"/>
                    <a:ea typeface="新細明體" pitchFamily="18" charset="-120"/>
                    <a:sym typeface="Gill Sans" charset="0"/>
                  </a:defRPr>
                </a:lvl9pPr>
              </a:lstStyle>
              <a:p>
                <a:pPr algn="ctr" eaLnBrk="1" hangingPunct="1"/>
                <a:r>
                  <a:rPr kumimoji="0" lang="zh-TW" altLang="en-US" sz="1700" dirty="0">
                    <a:solidFill>
                      <a:schemeClr val="bg1"/>
                    </a:solidFill>
                    <a:latin typeface="華康魏碑體(P)" pitchFamily="66" charset="-120"/>
                    <a:ea typeface="華康魏碑體(P)" pitchFamily="66" charset="-120"/>
                    <a:sym typeface="華康魏碑體(P)" pitchFamily="66" charset="-120"/>
                  </a:rPr>
                  <a:t>天空屬靈氣的惡魔</a:t>
                </a:r>
              </a:p>
            </p:txBody>
          </p:sp>
        </p:grpSp>
        <p:sp>
          <p:nvSpPr>
            <p:cNvPr id="19" name="橢圓 18"/>
            <p:cNvSpPr/>
            <p:nvPr/>
          </p:nvSpPr>
          <p:spPr>
            <a:xfrm>
              <a:off x="3203848" y="2932030"/>
              <a:ext cx="3240360" cy="3089257"/>
            </a:xfrm>
            <a:prstGeom prst="ellipse">
              <a:avLst/>
            </a:prstGeom>
            <a:noFill/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5633" name="Rectangle 32"/>
          <p:cNvSpPr>
            <a:spLocks/>
          </p:cNvSpPr>
          <p:nvPr/>
        </p:nvSpPr>
        <p:spPr bwMode="auto">
          <a:xfrm>
            <a:off x="7704507" y="3980965"/>
            <a:ext cx="12311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1pPr>
            <a:lvl2pPr marL="742950" indent="-28575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2pPr>
            <a:lvl3pPr marL="11430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3pPr>
            <a:lvl4pPr marL="16002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4pPr>
            <a:lvl5pPr marL="20574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9pPr>
          </a:lstStyle>
          <a:p>
            <a:pPr algn="ctr" eaLnBrk="1" hangingPunct="1"/>
            <a:r>
              <a:rPr kumimoji="0" lang="zh-TW" altLang="en-US" sz="2400" dirty="0">
                <a:solidFill>
                  <a:schemeClr val="bg1"/>
                </a:solidFill>
                <a:ea typeface="雅坊美工11" panose="02010609000101010101" pitchFamily="49" charset="-120"/>
              </a:rPr>
              <a:t>第二層天</a:t>
            </a:r>
          </a:p>
        </p:txBody>
      </p:sp>
      <p:sp>
        <p:nvSpPr>
          <p:cNvPr id="3" name="矩形 2"/>
          <p:cNvSpPr/>
          <p:nvPr/>
        </p:nvSpPr>
        <p:spPr>
          <a:xfrm>
            <a:off x="28841" y="4523354"/>
            <a:ext cx="9144000" cy="2357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TW" altLang="en-US" sz="3200" dirty="0" smtClean="0">
                <a:latin typeface="華康中圓體" panose="020F0509000000000000" pitchFamily="49" charset="-120"/>
                <a:ea typeface="華康中圓體" panose="020F0509000000000000" pitchFamily="49" charset="-120"/>
              </a:rPr>
              <a:t>物質界</a:t>
            </a:r>
            <a:r>
              <a:rPr lang="en-US" altLang="zh-TW" sz="3200" dirty="0" smtClean="0"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3200" dirty="0" smtClean="0">
                <a:latin typeface="華康中圓體" panose="020F0509000000000000" pitchFamily="49" charset="-120"/>
                <a:ea typeface="華康中圓體" panose="020F0509000000000000" pitchFamily="49" charset="-120"/>
              </a:rPr>
              <a:t>體</a:t>
            </a:r>
            <a:r>
              <a:rPr lang="en-US" altLang="zh-TW" sz="3200" dirty="0" smtClean="0"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en-US" altLang="zh-TW" sz="3600" dirty="0" smtClean="0"/>
          </a:p>
        </p:txBody>
      </p:sp>
      <p:pic>
        <p:nvPicPr>
          <p:cNvPr id="25635" name="Picture 35" descr="throne-of-g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432" y="23610"/>
            <a:ext cx="4116398" cy="175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4" name="Rectangle 33"/>
          <p:cNvSpPr>
            <a:spLocks/>
          </p:cNvSpPr>
          <p:nvPr/>
        </p:nvSpPr>
        <p:spPr bwMode="auto">
          <a:xfrm>
            <a:off x="7807099" y="4618429"/>
            <a:ext cx="12311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1pPr>
            <a:lvl2pPr marL="742950" indent="-28575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2pPr>
            <a:lvl3pPr marL="11430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3pPr>
            <a:lvl4pPr marL="16002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4pPr>
            <a:lvl5pPr marL="2057400" indent="-228600" eaLnBrk="0" hangingPunct="0"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200">
                <a:solidFill>
                  <a:srgbClr val="FFFFFF"/>
                </a:solidFill>
                <a:latin typeface="Gill Sans" charset="0"/>
                <a:ea typeface="新細明體" pitchFamily="18" charset="-120"/>
                <a:sym typeface="Gill Sans" charset="0"/>
              </a:defRPr>
            </a:lvl9pPr>
          </a:lstStyle>
          <a:p>
            <a:pPr algn="ctr" eaLnBrk="1" hangingPunct="1"/>
            <a:r>
              <a:rPr kumimoji="0" lang="zh-TW" altLang="en-US" sz="2400" dirty="0">
                <a:solidFill>
                  <a:schemeClr val="bg1"/>
                </a:solidFill>
                <a:ea typeface="雅坊美工11" panose="02010609000101010101" pitchFamily="49" charset="-120"/>
              </a:rPr>
              <a:t>第一層天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1946755" y="1927554"/>
            <a:ext cx="933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靈界</a:t>
            </a:r>
            <a:endParaRPr lang="zh-TW" altLang="en-US" sz="2800" dirty="0">
              <a:solidFill>
                <a:srgbClr val="FF0000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8" name="AutoShape 6" descr="「門(卡通)」的圖片搜尋結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9" name="AutoShape 8" descr="「門(卡通)」的圖片搜尋結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6246322" y="66710"/>
            <a:ext cx="27918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天使長</a:t>
            </a:r>
            <a:endParaRPr lang="en-US" altLang="zh-TW" sz="28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路西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弗、加百列、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米迦勒</a:t>
            </a:r>
            <a:endParaRPr lang="zh-TW" altLang="en-US" sz="28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6198851" y="115373"/>
            <a:ext cx="2968236" cy="13849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天使長</a:t>
            </a:r>
            <a:endParaRPr lang="en-US" altLang="zh-TW" sz="28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加百列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、米迦勒</a:t>
            </a:r>
            <a:endParaRPr lang="zh-TW" altLang="en-US" sz="28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6540407" y="1450098"/>
            <a:ext cx="220371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路西弗</a:t>
            </a:r>
            <a:r>
              <a:rPr lang="en-US" altLang="zh-TW" sz="2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+</a:t>
            </a:r>
            <a:r>
              <a:rPr lang="en-US" altLang="zh-TW" sz="2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1/3</a:t>
            </a:r>
            <a:r>
              <a:rPr lang="zh-TW" altLang="en-US" sz="2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天使</a:t>
            </a:r>
            <a:endParaRPr lang="zh-TW" altLang="en-US" sz="20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45005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橢圓 37"/>
          <p:cNvSpPr/>
          <p:nvPr/>
        </p:nvSpPr>
        <p:spPr>
          <a:xfrm>
            <a:off x="11460" y="76561"/>
            <a:ext cx="1653563" cy="1512168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/>
              <a:t>神是靈</a:t>
            </a:r>
            <a:endParaRPr lang="zh-TW" altLang="en-US" sz="3200" dirty="0"/>
          </a:p>
        </p:txBody>
      </p:sp>
      <p:pic>
        <p:nvPicPr>
          <p:cNvPr id="39" name="圖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4" y="5147433"/>
            <a:ext cx="1304925" cy="1714500"/>
          </a:xfrm>
          <a:prstGeom prst="rect">
            <a:avLst/>
          </a:prstGeom>
        </p:spPr>
      </p:pic>
      <p:cxnSp>
        <p:nvCxnSpPr>
          <p:cNvPr id="40" name="直線單箭頭接點 39"/>
          <p:cNvCxnSpPr/>
          <p:nvPr/>
        </p:nvCxnSpPr>
        <p:spPr>
          <a:xfrm flipH="1">
            <a:off x="612775" y="1611913"/>
            <a:ext cx="35550" cy="3482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文字方塊 40"/>
          <p:cNvSpPr txBox="1"/>
          <p:nvPr/>
        </p:nvSpPr>
        <p:spPr>
          <a:xfrm>
            <a:off x="1109962" y="5272337"/>
            <a:ext cx="1575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/>
              <a:t>體</a:t>
            </a:r>
            <a:r>
              <a:rPr lang="zh-TW" altLang="en-US" dirty="0"/>
              <a:t>：塵土造的</a:t>
            </a:r>
          </a:p>
        </p:txBody>
      </p:sp>
      <p:sp>
        <p:nvSpPr>
          <p:cNvPr id="42" name="文字方塊 41"/>
          <p:cNvSpPr txBox="1"/>
          <p:nvPr/>
        </p:nvSpPr>
        <p:spPr>
          <a:xfrm>
            <a:off x="1050337" y="2594788"/>
            <a:ext cx="896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仿宋體W6" pitchFamily="49" charset="-120"/>
                <a:ea typeface="華康仿宋體W6" pitchFamily="49" charset="-120"/>
              </a:rPr>
              <a:t>敬拜</a:t>
            </a:r>
            <a:endParaRPr lang="en-US" altLang="zh-TW" sz="2400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仿宋體W6" pitchFamily="49" charset="-120"/>
              <a:ea typeface="華康仿宋體W6" pitchFamily="49" charset="-120"/>
            </a:endParaRPr>
          </a:p>
          <a:p>
            <a:pPr algn="ctr"/>
            <a:r>
              <a:rPr lang="zh-TW" altLang="en-US" sz="2000" dirty="0" smtClean="0">
                <a:solidFill>
                  <a:srgbClr val="FFC000"/>
                </a:solidFill>
              </a:rPr>
              <a:t>心靈</a:t>
            </a:r>
            <a:endParaRPr lang="en-US" altLang="zh-TW" sz="2000" dirty="0" smtClean="0">
              <a:solidFill>
                <a:srgbClr val="FFC000"/>
              </a:solidFill>
            </a:endParaRPr>
          </a:p>
          <a:p>
            <a:pPr algn="ctr"/>
            <a:r>
              <a:rPr lang="zh-TW" altLang="en-US" sz="2000" dirty="0" smtClean="0">
                <a:solidFill>
                  <a:srgbClr val="FFC000"/>
                </a:solidFill>
              </a:rPr>
              <a:t>誠實</a:t>
            </a:r>
            <a:endParaRPr lang="zh-TW" altLang="en-US" sz="2000" dirty="0">
              <a:solidFill>
                <a:srgbClr val="FFC000"/>
              </a:solidFill>
            </a:endParaRPr>
          </a:p>
        </p:txBody>
      </p:sp>
      <p:cxnSp>
        <p:nvCxnSpPr>
          <p:cNvPr id="43" name="直線單箭頭接點 42"/>
          <p:cNvCxnSpPr/>
          <p:nvPr/>
        </p:nvCxnSpPr>
        <p:spPr>
          <a:xfrm flipV="1">
            <a:off x="1043608" y="1607624"/>
            <a:ext cx="0" cy="342294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241518" y="2224043"/>
            <a:ext cx="3712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dirty="0" smtClean="0">
                <a:solidFill>
                  <a:srgbClr val="FFC000"/>
                </a:solidFill>
              </a:rPr>
              <a:t>吹了一口氣</a:t>
            </a:r>
            <a:endParaRPr lang="zh-TW" altLang="en-US" sz="2000" dirty="0">
              <a:solidFill>
                <a:srgbClr val="FFC000"/>
              </a:solidFill>
            </a:endParaRPr>
          </a:p>
        </p:txBody>
      </p:sp>
      <p:sp>
        <p:nvSpPr>
          <p:cNvPr id="45" name="文字方塊 44"/>
          <p:cNvSpPr txBox="1"/>
          <p:nvPr/>
        </p:nvSpPr>
        <p:spPr>
          <a:xfrm>
            <a:off x="1050337" y="5923858"/>
            <a:ext cx="4310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細圓體" panose="020F0309000000000000" pitchFamily="49" charset="-120"/>
                <a:ea typeface="華康細圓體" panose="020F0309000000000000" pitchFamily="49" charset="-120"/>
              </a:rPr>
              <a:t>有靈的活人</a:t>
            </a:r>
            <a:r>
              <a:rPr lang="en-US" altLang="zh-TW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細圓體" panose="020F0309000000000000" pitchFamily="49" charset="-120"/>
                <a:ea typeface="華康細圓體" panose="020F0309000000000000" pitchFamily="49" charset="-120"/>
              </a:rPr>
              <a:t>(</a:t>
            </a:r>
            <a:r>
              <a:rPr lang="zh-TW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細圓體" panose="020F0309000000000000" pitchFamily="49" charset="-120"/>
                <a:ea typeface="華康細圓體" panose="020F0309000000000000" pitchFamily="49" charset="-120"/>
              </a:rPr>
              <a:t>活的魂</a:t>
            </a:r>
            <a:r>
              <a:rPr lang="en-US" altLang="zh-TW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細圓體" panose="020F0309000000000000" pitchFamily="49" charset="-120"/>
                <a:ea typeface="華康細圓體" panose="020F0309000000000000" pitchFamily="49" charset="-120"/>
              </a:rPr>
              <a:t>)</a:t>
            </a:r>
            <a:endParaRPr lang="zh-TW" alt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細圓體" panose="020F0309000000000000" pitchFamily="49" charset="-120"/>
              <a:ea typeface="華康細圓體" panose="020F0309000000000000" pitchFamily="49" charset="-120"/>
            </a:endParaRPr>
          </a:p>
          <a:p>
            <a:r>
              <a:rPr lang="zh-TW" altLang="en-US" sz="2000" dirty="0" smtClean="0">
                <a:solidFill>
                  <a:srgbClr val="FF0000"/>
                </a:solidFill>
                <a:latin typeface="華康細圓體" panose="020F0309000000000000" pitchFamily="49" charset="-120"/>
                <a:ea typeface="華康細圓體" panose="020F0309000000000000" pitchFamily="49" charset="-120"/>
              </a:rPr>
              <a:t>  魂</a:t>
            </a:r>
            <a:r>
              <a:rPr lang="zh-TW" altLang="en-US" sz="2000" dirty="0" smtClean="0">
                <a:solidFill>
                  <a:srgbClr val="FF0000"/>
                </a:solidFill>
                <a:latin typeface="華康細圓體" panose="020F0309000000000000" pitchFamily="49" charset="-120"/>
                <a:ea typeface="華康細圓體" panose="020F0309000000000000" pitchFamily="49" charset="-120"/>
              </a:rPr>
              <a:t>：情感、理性、意志</a:t>
            </a:r>
            <a:endParaRPr lang="zh-TW" altLang="en-US" sz="2000" dirty="0">
              <a:solidFill>
                <a:srgbClr val="FF0000"/>
              </a:solidFill>
              <a:latin typeface="華康細圓體" panose="020F0309000000000000" pitchFamily="49" charset="-120"/>
              <a:ea typeface="華康細圓體" panose="020F0309000000000000" pitchFamily="49" charset="-120"/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83989" y="5236266"/>
            <a:ext cx="409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/>
              <a:t>靈</a:t>
            </a:r>
            <a:endParaRPr lang="zh-TW" altLang="en-US" dirty="0"/>
          </a:p>
        </p:txBody>
      </p:sp>
      <p:grpSp>
        <p:nvGrpSpPr>
          <p:cNvPr id="72" name="Group 16"/>
          <p:cNvGrpSpPr>
            <a:grpSpLocks/>
          </p:cNvGrpSpPr>
          <p:nvPr/>
        </p:nvGrpSpPr>
        <p:grpSpPr bwMode="auto">
          <a:xfrm>
            <a:off x="1498546" y="5490750"/>
            <a:ext cx="6205961" cy="1404937"/>
            <a:chOff x="1172" y="4070"/>
            <a:chExt cx="4034" cy="1792"/>
          </a:xfrm>
        </p:grpSpPr>
        <p:sp>
          <p:nvSpPr>
            <p:cNvPr id="73" name="Line 6"/>
            <p:cNvSpPr>
              <a:spLocks noChangeShapeType="1"/>
            </p:cNvSpPr>
            <p:nvPr/>
          </p:nvSpPr>
          <p:spPr bwMode="auto">
            <a:xfrm>
              <a:off x="1232" y="4152"/>
              <a:ext cx="3968" cy="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74" name="Line 7"/>
            <p:cNvSpPr>
              <a:spLocks noChangeShapeType="1"/>
            </p:cNvSpPr>
            <p:nvPr/>
          </p:nvSpPr>
          <p:spPr bwMode="auto">
            <a:xfrm rot="10800000" flipH="1">
              <a:off x="1232" y="4551"/>
              <a:ext cx="3952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75" name="Line 8"/>
            <p:cNvSpPr>
              <a:spLocks noChangeShapeType="1"/>
            </p:cNvSpPr>
            <p:nvPr/>
          </p:nvSpPr>
          <p:spPr bwMode="auto">
            <a:xfrm rot="10800000" flipH="1">
              <a:off x="1232" y="4951"/>
              <a:ext cx="3952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76" name="Line 9"/>
            <p:cNvSpPr>
              <a:spLocks noChangeShapeType="1"/>
            </p:cNvSpPr>
            <p:nvPr/>
          </p:nvSpPr>
          <p:spPr bwMode="auto">
            <a:xfrm>
              <a:off x="1232" y="5384"/>
              <a:ext cx="396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77" name="Line 10"/>
            <p:cNvSpPr>
              <a:spLocks noChangeShapeType="1"/>
            </p:cNvSpPr>
            <p:nvPr/>
          </p:nvSpPr>
          <p:spPr bwMode="auto">
            <a:xfrm rot="10800000" flipH="1">
              <a:off x="1232" y="5783"/>
              <a:ext cx="396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78" name="AutoShape 18"/>
            <p:cNvSpPr>
              <a:spLocks/>
            </p:cNvSpPr>
            <p:nvPr/>
          </p:nvSpPr>
          <p:spPr bwMode="auto">
            <a:xfrm>
              <a:off x="1172" y="4070"/>
              <a:ext cx="4034" cy="1792"/>
            </a:xfrm>
            <a:prstGeom prst="roundRect">
              <a:avLst>
                <a:gd name="adj" fmla="val 6694"/>
              </a:avLst>
            </a:prstGeom>
            <a:solidFill>
              <a:srgbClr val="663900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defTabSz="642938"/>
              <a:endParaRPr kumimoji="0" lang="zh-TW" altLang="zh-TW" sz="3000">
                <a:solidFill>
                  <a:srgbClr val="FFFFFF"/>
                </a:solidFill>
                <a:latin typeface="Gill Sans" charset="0"/>
                <a:ea typeface="儷黑 Pro" charset="-120"/>
                <a:sym typeface="Gill Sans" charset="0"/>
              </a:endParaRPr>
            </a:p>
          </p:txBody>
        </p:sp>
        <p:sp>
          <p:nvSpPr>
            <p:cNvPr id="79" name="Rectangle 19"/>
            <p:cNvSpPr>
              <a:spLocks/>
            </p:cNvSpPr>
            <p:nvPr/>
          </p:nvSpPr>
          <p:spPr bwMode="auto">
            <a:xfrm>
              <a:off x="2882" y="4137"/>
              <a:ext cx="647" cy="1302"/>
            </a:xfrm>
            <a:prstGeom prst="rect">
              <a:avLst/>
            </a:prstGeom>
            <a:noFill/>
            <a:ln>
              <a:noFill/>
            </a:ln>
            <a:effectLst>
              <a:outerShdw dist="50799" dir="54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6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罪</a:t>
              </a:r>
            </a:p>
          </p:txBody>
        </p:sp>
        <p:sp>
          <p:nvSpPr>
            <p:cNvPr id="80" name="Rectangle 20"/>
            <p:cNvSpPr>
              <a:spLocks/>
            </p:cNvSpPr>
            <p:nvPr/>
          </p:nvSpPr>
          <p:spPr bwMode="auto">
            <a:xfrm>
              <a:off x="1834" y="4204"/>
              <a:ext cx="486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 dirty="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拜偶像</a:t>
              </a:r>
            </a:p>
          </p:txBody>
        </p:sp>
        <p:sp>
          <p:nvSpPr>
            <p:cNvPr id="81" name="Rectangle 21"/>
            <p:cNvSpPr>
              <a:spLocks/>
            </p:cNvSpPr>
            <p:nvPr/>
          </p:nvSpPr>
          <p:spPr bwMode="auto">
            <a:xfrm>
              <a:off x="1669" y="4619"/>
              <a:ext cx="8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 dirty="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流無辜人血</a:t>
              </a: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4361" y="4204"/>
              <a:ext cx="32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淫亂</a:t>
              </a:r>
            </a:p>
          </p:txBody>
        </p:sp>
        <p:sp>
          <p:nvSpPr>
            <p:cNvPr id="83" name="Rectangle 23"/>
            <p:cNvSpPr>
              <a:spLocks/>
            </p:cNvSpPr>
            <p:nvPr/>
          </p:nvSpPr>
          <p:spPr bwMode="auto">
            <a:xfrm>
              <a:off x="3954" y="4657"/>
              <a:ext cx="1074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 dirty="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多向弟兄取利</a:t>
              </a:r>
            </a:p>
          </p:txBody>
        </p:sp>
        <p:sp>
          <p:nvSpPr>
            <p:cNvPr id="84" name="Rectangle 24"/>
            <p:cNvSpPr>
              <a:spLocks/>
            </p:cNvSpPr>
            <p:nvPr/>
          </p:nvSpPr>
          <p:spPr bwMode="auto">
            <a:xfrm>
              <a:off x="1669" y="5036"/>
              <a:ext cx="8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輕慢父母的</a:t>
              </a:r>
            </a:p>
          </p:txBody>
        </p:sp>
        <p:sp>
          <p:nvSpPr>
            <p:cNvPr id="85" name="Rectangle 25"/>
            <p:cNvSpPr>
              <a:spLocks/>
            </p:cNvSpPr>
            <p:nvPr/>
          </p:nvSpPr>
          <p:spPr bwMode="auto">
            <a:xfrm>
              <a:off x="4101" y="5028"/>
              <a:ext cx="8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 dirty="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欺壓寄居的</a:t>
              </a:r>
            </a:p>
          </p:txBody>
        </p:sp>
        <p:sp>
          <p:nvSpPr>
            <p:cNvPr id="86" name="Rectangle 26"/>
            <p:cNvSpPr>
              <a:spLocks/>
            </p:cNvSpPr>
            <p:nvPr/>
          </p:nvSpPr>
          <p:spPr bwMode="auto">
            <a:xfrm>
              <a:off x="1914" y="5396"/>
              <a:ext cx="324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背約</a:t>
              </a:r>
            </a:p>
          </p:txBody>
        </p:sp>
        <p:sp>
          <p:nvSpPr>
            <p:cNvPr id="87" name="Rectangle 27"/>
            <p:cNvSpPr>
              <a:spLocks/>
            </p:cNvSpPr>
            <p:nvPr/>
          </p:nvSpPr>
          <p:spPr bwMode="auto">
            <a:xfrm>
              <a:off x="4270" y="5388"/>
              <a:ext cx="59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642938"/>
              <a:r>
                <a:rPr kumimoji="0" lang="zh-TW" altLang="en-US" sz="1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讒謗人</a:t>
              </a:r>
              <a:r>
                <a:rPr kumimoji="0" lang="en-US" altLang="zh-TW" sz="1700">
                  <a:latin typeface="華康魏碑體(P)" pitchFamily="66" charset="-120"/>
                  <a:ea typeface="華康魏碑體(P)" pitchFamily="66" charset="-120"/>
                  <a:sym typeface="華康魏碑體(P)" pitchFamily="66" charset="-120"/>
                </a:rPr>
                <a:t>...</a:t>
              </a:r>
            </a:p>
          </p:txBody>
        </p:sp>
      </p:grpSp>
      <p:sp>
        <p:nvSpPr>
          <p:cNvPr id="90" name="Text Box 40"/>
          <p:cNvSpPr txBox="1">
            <a:spLocks noChangeArrowheads="1"/>
          </p:cNvSpPr>
          <p:nvPr/>
        </p:nvSpPr>
        <p:spPr bwMode="auto">
          <a:xfrm>
            <a:off x="2877740" y="5448196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zh-TW"/>
          </a:p>
        </p:txBody>
      </p:sp>
      <p:sp>
        <p:nvSpPr>
          <p:cNvPr id="91" name="Text Box 35"/>
          <p:cNvSpPr txBox="1">
            <a:spLocks noChangeArrowheads="1"/>
          </p:cNvSpPr>
          <p:nvPr/>
        </p:nvSpPr>
        <p:spPr bwMode="auto">
          <a:xfrm>
            <a:off x="1528298" y="4509120"/>
            <a:ext cx="6176210" cy="1049805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4291" tIns="32146" rIns="64291" bIns="32146">
            <a:spAutoFit/>
          </a:bodyPr>
          <a:lstStyle>
            <a:lvl1pPr defTabSz="642938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320675" defTabSz="642938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642938" defTabSz="642938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963613" defTabSz="642938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285875" defTabSz="642938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1743075" defTabSz="642938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200275" defTabSz="642938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2657475" defTabSz="642938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114675" defTabSz="642938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50000"/>
              </a:spcBef>
            </a:pPr>
            <a:r>
              <a:rPr lang="zh-TW" altLang="en-US" sz="2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sym typeface="Gill Sans" charset="0"/>
              </a:rPr>
              <a:t>各種的問題 </a:t>
            </a:r>
            <a:r>
              <a:rPr lang="zh-TW" altLang="en-US" sz="2000" dirty="0" smtClean="0">
                <a:solidFill>
                  <a:srgbClr val="FFFFFF"/>
                </a:solidFill>
                <a:latin typeface="Gill Sans" charset="0"/>
                <a:sym typeface="Gill Sans" charset="0"/>
              </a:rPr>
              <a:t>疾病</a:t>
            </a:r>
            <a:r>
              <a:rPr lang="en-US" altLang="zh-TW" sz="2000" dirty="0">
                <a:solidFill>
                  <a:srgbClr val="FFFFFF"/>
                </a:solidFill>
                <a:latin typeface="Gill Sans" charset="0"/>
                <a:sym typeface="Gill Sans" charset="0"/>
              </a:rPr>
              <a:t>(</a:t>
            </a:r>
            <a:r>
              <a:rPr lang="zh-TW" altLang="en-US" sz="2000" dirty="0">
                <a:solidFill>
                  <a:srgbClr val="FFFFFF"/>
                </a:solidFill>
                <a:latin typeface="Gill Sans" charset="0"/>
                <a:sym typeface="Gill Sans" charset="0"/>
              </a:rPr>
              <a:t>肝病、高血壓、</a:t>
            </a:r>
            <a:r>
              <a:rPr lang="zh-TW" altLang="en-US" sz="2000" dirty="0" smtClean="0">
                <a:solidFill>
                  <a:srgbClr val="FFFFFF"/>
                </a:solidFill>
                <a:latin typeface="Gill Sans" charset="0"/>
                <a:sym typeface="Gill Sans" charset="0"/>
              </a:rPr>
              <a:t>糖尿病</a:t>
            </a:r>
            <a:r>
              <a:rPr lang="en-US" altLang="zh-TW" sz="2000" dirty="0" smtClean="0">
                <a:solidFill>
                  <a:srgbClr val="FFFFFF"/>
                </a:solidFill>
                <a:latin typeface="Gill Sans" charset="0"/>
                <a:sym typeface="Gill Sans" charset="0"/>
              </a:rPr>
              <a:t>…)</a:t>
            </a:r>
            <a:r>
              <a:rPr lang="zh-TW" altLang="en-US" sz="2000" dirty="0">
                <a:solidFill>
                  <a:srgbClr val="FFFFFF"/>
                </a:solidFill>
                <a:latin typeface="Gill Sans" charset="0"/>
                <a:sym typeface="Gill Sans" charset="0"/>
              </a:rPr>
              <a:t>、早死、貧窮、惡習、離婚、紛爭、仇恨、親子關係失和、精神疾病、殺人、自殺、淫亂、不孕、流產</a:t>
            </a:r>
            <a:r>
              <a:rPr lang="en-US" altLang="zh-TW" sz="1700" dirty="0">
                <a:solidFill>
                  <a:srgbClr val="FFFFFF"/>
                </a:solidFill>
                <a:latin typeface="Gill Sans" charset="0"/>
                <a:sym typeface="Gill Sans" charset="0"/>
              </a:rPr>
              <a:t>…</a:t>
            </a:r>
          </a:p>
        </p:txBody>
      </p:sp>
      <p:grpSp>
        <p:nvGrpSpPr>
          <p:cNvPr id="48" name="群組 47"/>
          <p:cNvGrpSpPr/>
          <p:nvPr/>
        </p:nvGrpSpPr>
        <p:grpSpPr>
          <a:xfrm>
            <a:off x="2413733" y="5299585"/>
            <a:ext cx="4771427" cy="569056"/>
            <a:chOff x="2413733" y="5299585"/>
            <a:chExt cx="4771427" cy="569056"/>
          </a:xfrm>
        </p:grpSpPr>
        <p:cxnSp>
          <p:nvCxnSpPr>
            <p:cNvPr id="28" name="直線單箭頭接點 27"/>
            <p:cNvCxnSpPr/>
            <p:nvPr/>
          </p:nvCxnSpPr>
          <p:spPr>
            <a:xfrm flipV="1">
              <a:off x="2413733" y="5311195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0" name="直線單箭頭接點 99"/>
            <p:cNvCxnSpPr/>
            <p:nvPr/>
          </p:nvCxnSpPr>
          <p:spPr>
            <a:xfrm flipV="1">
              <a:off x="3335037" y="5343923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1" name="直線單箭頭接點 100"/>
            <p:cNvCxnSpPr/>
            <p:nvPr/>
          </p:nvCxnSpPr>
          <p:spPr>
            <a:xfrm flipV="1">
              <a:off x="3939331" y="5334868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2" name="直線單箭頭接點 101"/>
            <p:cNvCxnSpPr/>
            <p:nvPr/>
          </p:nvCxnSpPr>
          <p:spPr>
            <a:xfrm flipV="1">
              <a:off x="4572000" y="5334868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3" name="直線單箭頭接點 102"/>
            <p:cNvCxnSpPr/>
            <p:nvPr/>
          </p:nvCxnSpPr>
          <p:spPr>
            <a:xfrm flipV="1">
              <a:off x="5303430" y="5343923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4" name="直線單箭頭接點 103"/>
            <p:cNvCxnSpPr/>
            <p:nvPr/>
          </p:nvCxnSpPr>
          <p:spPr>
            <a:xfrm flipV="1">
              <a:off x="6436159" y="5367147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5" name="直線單箭頭接點 104"/>
            <p:cNvCxnSpPr/>
            <p:nvPr/>
          </p:nvCxnSpPr>
          <p:spPr>
            <a:xfrm flipV="1">
              <a:off x="7185160" y="5299585"/>
              <a:ext cx="0" cy="501494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51" name="群組 50"/>
          <p:cNvGrpSpPr/>
          <p:nvPr/>
        </p:nvGrpSpPr>
        <p:grpSpPr>
          <a:xfrm>
            <a:off x="3516945" y="2440787"/>
            <a:ext cx="1791950" cy="2177642"/>
            <a:chOff x="3672256" y="2440787"/>
            <a:chExt cx="1791950" cy="2177642"/>
          </a:xfrm>
        </p:grpSpPr>
        <p:cxnSp>
          <p:nvCxnSpPr>
            <p:cNvPr id="47" name="直線單箭頭接點 46"/>
            <p:cNvCxnSpPr/>
            <p:nvPr/>
          </p:nvCxnSpPr>
          <p:spPr>
            <a:xfrm>
              <a:off x="4636909" y="4286230"/>
              <a:ext cx="1" cy="332199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7" name="直線單箭頭接點 106"/>
            <p:cNvCxnSpPr/>
            <p:nvPr/>
          </p:nvCxnSpPr>
          <p:spPr>
            <a:xfrm>
              <a:off x="5464206" y="3614967"/>
              <a:ext cx="0" cy="946423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直線單箭頭接點 107"/>
            <p:cNvCxnSpPr/>
            <p:nvPr/>
          </p:nvCxnSpPr>
          <p:spPr>
            <a:xfrm>
              <a:off x="3672256" y="3276463"/>
              <a:ext cx="0" cy="1310540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直線單箭頭接點 108"/>
            <p:cNvCxnSpPr/>
            <p:nvPr/>
          </p:nvCxnSpPr>
          <p:spPr>
            <a:xfrm>
              <a:off x="4986025" y="2440787"/>
              <a:ext cx="0" cy="2120603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611" name="群組 25610"/>
          <p:cNvGrpSpPr/>
          <p:nvPr/>
        </p:nvGrpSpPr>
        <p:grpSpPr>
          <a:xfrm>
            <a:off x="2402808" y="4321028"/>
            <a:ext cx="2067293" cy="992979"/>
            <a:chOff x="2386016" y="4306606"/>
            <a:chExt cx="2067293" cy="992979"/>
          </a:xfrm>
        </p:grpSpPr>
        <p:cxnSp>
          <p:nvCxnSpPr>
            <p:cNvPr id="50" name="直線單箭頭接點 49"/>
            <p:cNvCxnSpPr>
              <a:stCxn id="25615" idx="2"/>
            </p:cNvCxnSpPr>
            <p:nvPr/>
          </p:nvCxnSpPr>
          <p:spPr>
            <a:xfrm flipH="1">
              <a:off x="2386016" y="4306606"/>
              <a:ext cx="2067293" cy="99297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610" name="文字方塊 25609"/>
            <p:cNvSpPr txBox="1"/>
            <p:nvPr/>
          </p:nvSpPr>
          <p:spPr>
            <a:xfrm rot="3780184">
              <a:off x="3104941" y="3787355"/>
              <a:ext cx="424059" cy="14773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solidFill>
                    <a:srgbClr val="FFFF00"/>
                  </a:solidFill>
                  <a:latin typeface="標楷體" pitchFamily="65" charset="-120"/>
                  <a:ea typeface="標楷體" pitchFamily="65" charset="-120"/>
                </a:rPr>
                <a:t>誘惑人犯罪</a:t>
              </a:r>
              <a:endParaRPr lang="zh-TW" altLang="en-US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0843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01077 0.1606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803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2" grpId="0"/>
      <p:bldP spid="25633" grpId="0"/>
      <p:bldP spid="2" grpId="0"/>
      <p:bldP spid="30" grpId="0" animBg="1"/>
      <p:bldP spid="6" grpId="0" animBg="1"/>
      <p:bldP spid="6" grpId="1" animBg="1"/>
      <p:bldP spid="38" grpId="0" animBg="1"/>
      <p:bldP spid="38" grpId="1" animBg="1"/>
      <p:bldP spid="41" grpId="0"/>
      <p:bldP spid="41" grpId="1"/>
      <p:bldP spid="42" grpId="0"/>
      <p:bldP spid="42" grpId="1"/>
      <p:bldP spid="44" grpId="0"/>
      <p:bldP spid="44" grpId="1"/>
      <p:bldP spid="45" grpId="0"/>
      <p:bldP spid="45" grpId="1"/>
      <p:bldP spid="46" grpId="0"/>
      <p:bldP spid="46" grpId="1"/>
      <p:bldP spid="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流程圖: 程序 39"/>
          <p:cNvSpPr/>
          <p:nvPr/>
        </p:nvSpPr>
        <p:spPr>
          <a:xfrm>
            <a:off x="-16356" y="38290"/>
            <a:ext cx="9144000" cy="685800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4" name="群組 53"/>
          <p:cNvGrpSpPr/>
          <p:nvPr/>
        </p:nvGrpSpPr>
        <p:grpSpPr>
          <a:xfrm>
            <a:off x="1714940" y="809696"/>
            <a:ext cx="5005008" cy="5758546"/>
            <a:chOff x="-6985946" y="-9332454"/>
            <a:chExt cx="25345563" cy="26936004"/>
          </a:xfrm>
        </p:grpSpPr>
        <p:grpSp>
          <p:nvGrpSpPr>
            <p:cNvPr id="55" name="群組 54"/>
            <p:cNvGrpSpPr/>
            <p:nvPr/>
          </p:nvGrpSpPr>
          <p:grpSpPr>
            <a:xfrm>
              <a:off x="-3702115" y="-9332454"/>
              <a:ext cx="17390649" cy="26936004"/>
              <a:chOff x="4014776" y="76230"/>
              <a:chExt cx="4436388" cy="6871426"/>
            </a:xfrm>
          </p:grpSpPr>
          <p:sp>
            <p:nvSpPr>
              <p:cNvPr id="62" name="橢圓 3"/>
              <p:cNvSpPr/>
              <p:nvPr/>
            </p:nvSpPr>
            <p:spPr>
              <a:xfrm rot="963736">
                <a:off x="4402569" y="450390"/>
                <a:ext cx="4048595" cy="5619987"/>
              </a:xfrm>
              <a:custGeom>
                <a:avLst/>
                <a:gdLst>
                  <a:gd name="connsiteX0" fmla="*/ 0 w 4347872"/>
                  <a:gd name="connsiteY0" fmla="*/ 3091409 h 6182818"/>
                  <a:gd name="connsiteX1" fmla="*/ 2173936 w 4347872"/>
                  <a:gd name="connsiteY1" fmla="*/ 0 h 6182818"/>
                  <a:gd name="connsiteX2" fmla="*/ 4347872 w 4347872"/>
                  <a:gd name="connsiteY2" fmla="*/ 3091409 h 6182818"/>
                  <a:gd name="connsiteX3" fmla="*/ 2173936 w 4347872"/>
                  <a:gd name="connsiteY3" fmla="*/ 6182818 h 6182818"/>
                  <a:gd name="connsiteX4" fmla="*/ 0 w 4347872"/>
                  <a:gd name="connsiteY4" fmla="*/ 3091409 h 6182818"/>
                  <a:gd name="connsiteX0" fmla="*/ 194296 w 4542168"/>
                  <a:gd name="connsiteY0" fmla="*/ 3091409 h 6182818"/>
                  <a:gd name="connsiteX1" fmla="*/ 2368232 w 4542168"/>
                  <a:gd name="connsiteY1" fmla="*/ 0 h 6182818"/>
                  <a:gd name="connsiteX2" fmla="*/ 4542168 w 4542168"/>
                  <a:gd name="connsiteY2" fmla="*/ 3091409 h 6182818"/>
                  <a:gd name="connsiteX3" fmla="*/ 2368232 w 4542168"/>
                  <a:gd name="connsiteY3" fmla="*/ 6182818 h 6182818"/>
                  <a:gd name="connsiteX4" fmla="*/ 194296 w 4542168"/>
                  <a:gd name="connsiteY4" fmla="*/ 3091409 h 6182818"/>
                  <a:gd name="connsiteX0" fmla="*/ 118501 w 4466373"/>
                  <a:gd name="connsiteY0" fmla="*/ 3091409 h 6182818"/>
                  <a:gd name="connsiteX1" fmla="*/ 2292437 w 4466373"/>
                  <a:gd name="connsiteY1" fmla="*/ 0 h 6182818"/>
                  <a:gd name="connsiteX2" fmla="*/ 4466373 w 4466373"/>
                  <a:gd name="connsiteY2" fmla="*/ 3091409 h 6182818"/>
                  <a:gd name="connsiteX3" fmla="*/ 2292437 w 4466373"/>
                  <a:gd name="connsiteY3" fmla="*/ 6182818 h 6182818"/>
                  <a:gd name="connsiteX4" fmla="*/ 118501 w 4466373"/>
                  <a:gd name="connsiteY4" fmla="*/ 3091409 h 6182818"/>
                  <a:gd name="connsiteX0" fmla="*/ 106182 w 4454054"/>
                  <a:gd name="connsiteY0" fmla="*/ 3091409 h 6182818"/>
                  <a:gd name="connsiteX1" fmla="*/ 2280118 w 4454054"/>
                  <a:gd name="connsiteY1" fmla="*/ 0 h 6182818"/>
                  <a:gd name="connsiteX2" fmla="*/ 4454054 w 4454054"/>
                  <a:gd name="connsiteY2" fmla="*/ 3091409 h 6182818"/>
                  <a:gd name="connsiteX3" fmla="*/ 2280118 w 4454054"/>
                  <a:gd name="connsiteY3" fmla="*/ 6182818 h 6182818"/>
                  <a:gd name="connsiteX4" fmla="*/ 106182 w 4454054"/>
                  <a:gd name="connsiteY4" fmla="*/ 3091409 h 618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4054" h="6182818">
                    <a:moveTo>
                      <a:pt x="106182" y="3091409"/>
                    </a:moveTo>
                    <a:cubicBezTo>
                      <a:pt x="-413288" y="1096862"/>
                      <a:pt x="1079486" y="0"/>
                      <a:pt x="2280118" y="0"/>
                    </a:cubicBezTo>
                    <a:cubicBezTo>
                      <a:pt x="3480750" y="0"/>
                      <a:pt x="4454054" y="1384071"/>
                      <a:pt x="4454054" y="3091409"/>
                    </a:cubicBezTo>
                    <a:cubicBezTo>
                      <a:pt x="4454054" y="4798747"/>
                      <a:pt x="3480750" y="6182818"/>
                      <a:pt x="2280118" y="6182818"/>
                    </a:cubicBezTo>
                    <a:cubicBezTo>
                      <a:pt x="1079486" y="6182818"/>
                      <a:pt x="625652" y="5085956"/>
                      <a:pt x="106182" y="309140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63" name="三角形 4"/>
              <p:cNvSpPr/>
              <p:nvPr/>
            </p:nvSpPr>
            <p:spPr>
              <a:xfrm rot="13514903">
                <a:off x="3865844" y="4766353"/>
                <a:ext cx="2330235" cy="2032371"/>
              </a:xfrm>
              <a:custGeom>
                <a:avLst/>
                <a:gdLst>
                  <a:gd name="connsiteX0" fmla="*/ 0 w 2179122"/>
                  <a:gd name="connsiteY0" fmla="*/ 1562705 h 1562705"/>
                  <a:gd name="connsiteX1" fmla="*/ 1089561 w 2179122"/>
                  <a:gd name="connsiteY1" fmla="*/ 0 h 1562705"/>
                  <a:gd name="connsiteX2" fmla="*/ 2179122 w 2179122"/>
                  <a:gd name="connsiteY2" fmla="*/ 1562705 h 1562705"/>
                  <a:gd name="connsiteX3" fmla="*/ 0 w 2179122"/>
                  <a:gd name="connsiteY3" fmla="*/ 1562705 h 1562705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809072"/>
                  <a:gd name="connsiteY0" fmla="*/ 3380884 h 3380884"/>
                  <a:gd name="connsiteX1" fmla="*/ 2708106 w 2809072"/>
                  <a:gd name="connsiteY1" fmla="*/ 0 h 3380884"/>
                  <a:gd name="connsiteX2" fmla="*/ 2809072 w 2809072"/>
                  <a:gd name="connsiteY2" fmla="*/ 2670319 h 3380884"/>
                  <a:gd name="connsiteX3" fmla="*/ 0 w 2809072"/>
                  <a:gd name="connsiteY3" fmla="*/ 3380884 h 3380884"/>
                  <a:gd name="connsiteX0" fmla="*/ 0 w 3505567"/>
                  <a:gd name="connsiteY0" fmla="*/ 3380884 h 3380884"/>
                  <a:gd name="connsiteX1" fmla="*/ 2708106 w 3505567"/>
                  <a:gd name="connsiteY1" fmla="*/ 0 h 3380884"/>
                  <a:gd name="connsiteX2" fmla="*/ 3505567 w 3505567"/>
                  <a:gd name="connsiteY2" fmla="*/ 3105329 h 3380884"/>
                  <a:gd name="connsiteX3" fmla="*/ 0 w 3505567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1654913 w 2708106"/>
                  <a:gd name="connsiteY2" fmla="*/ 2649879 h 3380884"/>
                  <a:gd name="connsiteX3" fmla="*/ 0 w 2708106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2435029 w 2708106"/>
                  <a:gd name="connsiteY2" fmla="*/ 2518650 h 3380884"/>
                  <a:gd name="connsiteX3" fmla="*/ 0 w 2708106"/>
                  <a:gd name="connsiteY3" fmla="*/ 3380884 h 3380884"/>
                  <a:gd name="connsiteX0" fmla="*/ 0 w 2550331"/>
                  <a:gd name="connsiteY0" fmla="*/ 3618476 h 3618476"/>
                  <a:gd name="connsiteX1" fmla="*/ 2550331 w 2550331"/>
                  <a:gd name="connsiteY1" fmla="*/ 0 h 3618476"/>
                  <a:gd name="connsiteX2" fmla="*/ 2277254 w 2550331"/>
                  <a:gd name="connsiteY2" fmla="*/ 2518650 h 3618476"/>
                  <a:gd name="connsiteX3" fmla="*/ 0 w 2550331"/>
                  <a:gd name="connsiteY3" fmla="*/ 3618476 h 3618476"/>
                  <a:gd name="connsiteX0" fmla="*/ 0 w 4207901"/>
                  <a:gd name="connsiteY0" fmla="*/ 4442619 h 4442619"/>
                  <a:gd name="connsiteX1" fmla="*/ 4207901 w 4207901"/>
                  <a:gd name="connsiteY1" fmla="*/ 0 h 4442619"/>
                  <a:gd name="connsiteX2" fmla="*/ 2277254 w 4207901"/>
                  <a:gd name="connsiteY2" fmla="*/ 3342793 h 4442619"/>
                  <a:gd name="connsiteX3" fmla="*/ 0 w 4207901"/>
                  <a:gd name="connsiteY3" fmla="*/ 4442619 h 4442619"/>
                  <a:gd name="connsiteX0" fmla="*/ 0 w 3447783"/>
                  <a:gd name="connsiteY0" fmla="*/ 4876809 h 4876809"/>
                  <a:gd name="connsiteX1" fmla="*/ 3447783 w 3447783"/>
                  <a:gd name="connsiteY1" fmla="*/ 0 h 4876809"/>
                  <a:gd name="connsiteX2" fmla="*/ 2277254 w 3447783"/>
                  <a:gd name="connsiteY2" fmla="*/ 3776983 h 4876809"/>
                  <a:gd name="connsiteX3" fmla="*/ 0 w 3447783"/>
                  <a:gd name="connsiteY3" fmla="*/ 4876809 h 4876809"/>
                  <a:gd name="connsiteX0" fmla="*/ 0 w 2282475"/>
                  <a:gd name="connsiteY0" fmla="*/ 3297566 h 3297566"/>
                  <a:gd name="connsiteX1" fmla="*/ 2282475 w 2282475"/>
                  <a:gd name="connsiteY1" fmla="*/ 1 h 3297566"/>
                  <a:gd name="connsiteX2" fmla="*/ 2277254 w 2282475"/>
                  <a:gd name="connsiteY2" fmla="*/ 2197740 h 3297566"/>
                  <a:gd name="connsiteX3" fmla="*/ 0 w 2282475"/>
                  <a:gd name="connsiteY3" fmla="*/ 3297566 h 3297566"/>
                  <a:gd name="connsiteX0" fmla="*/ 0 w 2282475"/>
                  <a:gd name="connsiteY0" fmla="*/ 3297565 h 3297565"/>
                  <a:gd name="connsiteX1" fmla="*/ 2282475 w 2282475"/>
                  <a:gd name="connsiteY1" fmla="*/ 0 h 3297565"/>
                  <a:gd name="connsiteX2" fmla="*/ 1833749 w 2282475"/>
                  <a:gd name="connsiteY2" fmla="*/ 2132749 h 3297565"/>
                  <a:gd name="connsiteX3" fmla="*/ 0 w 2282475"/>
                  <a:gd name="connsiteY3" fmla="*/ 3297565 h 3297565"/>
                  <a:gd name="connsiteX0" fmla="*/ 0 w 2282475"/>
                  <a:gd name="connsiteY0" fmla="*/ 3297565 h 3297565"/>
                  <a:gd name="connsiteX1" fmla="*/ 2282475 w 2282475"/>
                  <a:gd name="connsiteY1" fmla="*/ 0 h 3297565"/>
                  <a:gd name="connsiteX2" fmla="*/ 1614385 w 2282475"/>
                  <a:gd name="connsiteY2" fmla="*/ 2290401 h 3297565"/>
                  <a:gd name="connsiteX3" fmla="*/ 0 w 2282475"/>
                  <a:gd name="connsiteY3" fmla="*/ 3297565 h 3297565"/>
                  <a:gd name="connsiteX0" fmla="*/ 0 w 3226386"/>
                  <a:gd name="connsiteY0" fmla="*/ 3297565 h 3526411"/>
                  <a:gd name="connsiteX1" fmla="*/ 2282475 w 3226386"/>
                  <a:gd name="connsiteY1" fmla="*/ 0 h 3526411"/>
                  <a:gd name="connsiteX2" fmla="*/ 3226386 w 3226386"/>
                  <a:gd name="connsiteY2" fmla="*/ 3526411 h 3526411"/>
                  <a:gd name="connsiteX3" fmla="*/ 0 w 3226386"/>
                  <a:gd name="connsiteY3" fmla="*/ 3297565 h 3526411"/>
                  <a:gd name="connsiteX0" fmla="*/ 0 w 2701823"/>
                  <a:gd name="connsiteY0" fmla="*/ 3297565 h 3297565"/>
                  <a:gd name="connsiteX1" fmla="*/ 2282475 w 2701823"/>
                  <a:gd name="connsiteY1" fmla="*/ 0 h 3297565"/>
                  <a:gd name="connsiteX2" fmla="*/ 2701823 w 2701823"/>
                  <a:gd name="connsiteY2" fmla="*/ 2558848 h 3297565"/>
                  <a:gd name="connsiteX3" fmla="*/ 0 w 2701823"/>
                  <a:gd name="connsiteY3" fmla="*/ 3297565 h 3297565"/>
                  <a:gd name="connsiteX0" fmla="*/ 0 w 2563604"/>
                  <a:gd name="connsiteY0" fmla="*/ 3297565 h 3297565"/>
                  <a:gd name="connsiteX1" fmla="*/ 2282475 w 2563604"/>
                  <a:gd name="connsiteY1" fmla="*/ 0 h 3297565"/>
                  <a:gd name="connsiteX2" fmla="*/ 2563604 w 2563604"/>
                  <a:gd name="connsiteY2" fmla="*/ 2655161 h 3297565"/>
                  <a:gd name="connsiteX3" fmla="*/ 0 w 2563604"/>
                  <a:gd name="connsiteY3" fmla="*/ 3297565 h 3297565"/>
                  <a:gd name="connsiteX0" fmla="*/ 0 w 2563604"/>
                  <a:gd name="connsiteY0" fmla="*/ 3297565 h 3297565"/>
                  <a:gd name="connsiteX1" fmla="*/ 2282475 w 2563604"/>
                  <a:gd name="connsiteY1" fmla="*/ 0 h 3297565"/>
                  <a:gd name="connsiteX2" fmla="*/ 2563604 w 2563604"/>
                  <a:gd name="connsiteY2" fmla="*/ 2655161 h 3297565"/>
                  <a:gd name="connsiteX3" fmla="*/ 0 w 2563604"/>
                  <a:gd name="connsiteY3" fmla="*/ 3297565 h 3297565"/>
                  <a:gd name="connsiteX0" fmla="*/ 0 w 2563604"/>
                  <a:gd name="connsiteY0" fmla="*/ 3297565 h 3297565"/>
                  <a:gd name="connsiteX1" fmla="*/ 2282475 w 2563604"/>
                  <a:gd name="connsiteY1" fmla="*/ 0 h 3297565"/>
                  <a:gd name="connsiteX2" fmla="*/ 2563604 w 2563604"/>
                  <a:gd name="connsiteY2" fmla="*/ 2655161 h 3297565"/>
                  <a:gd name="connsiteX3" fmla="*/ 0 w 2563604"/>
                  <a:gd name="connsiteY3" fmla="*/ 3297565 h 32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3604" h="3297565">
                    <a:moveTo>
                      <a:pt x="0" y="3297565"/>
                    </a:moveTo>
                    <a:cubicBezTo>
                      <a:pt x="449994" y="2370397"/>
                      <a:pt x="544172" y="1367858"/>
                      <a:pt x="2282475" y="0"/>
                    </a:cubicBezTo>
                    <a:cubicBezTo>
                      <a:pt x="1759448" y="1322197"/>
                      <a:pt x="1696917" y="1631028"/>
                      <a:pt x="2563604" y="2655161"/>
                    </a:cubicBezTo>
                    <a:lnTo>
                      <a:pt x="0" y="329756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64" name="三角形 4"/>
              <p:cNvSpPr/>
              <p:nvPr/>
            </p:nvSpPr>
            <p:spPr>
              <a:xfrm rot="20700000">
                <a:off x="5462668" y="76230"/>
                <a:ext cx="687304" cy="2230157"/>
              </a:xfrm>
              <a:custGeom>
                <a:avLst/>
                <a:gdLst>
                  <a:gd name="connsiteX0" fmla="*/ 0 w 2179122"/>
                  <a:gd name="connsiteY0" fmla="*/ 1562705 h 1562705"/>
                  <a:gd name="connsiteX1" fmla="*/ 1089561 w 2179122"/>
                  <a:gd name="connsiteY1" fmla="*/ 0 h 1562705"/>
                  <a:gd name="connsiteX2" fmla="*/ 2179122 w 2179122"/>
                  <a:gd name="connsiteY2" fmla="*/ 1562705 h 1562705"/>
                  <a:gd name="connsiteX3" fmla="*/ 0 w 2179122"/>
                  <a:gd name="connsiteY3" fmla="*/ 1562705 h 1562705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809072"/>
                  <a:gd name="connsiteY0" fmla="*/ 3380884 h 3380884"/>
                  <a:gd name="connsiteX1" fmla="*/ 2708106 w 2809072"/>
                  <a:gd name="connsiteY1" fmla="*/ 0 h 3380884"/>
                  <a:gd name="connsiteX2" fmla="*/ 2809072 w 2809072"/>
                  <a:gd name="connsiteY2" fmla="*/ 2670319 h 3380884"/>
                  <a:gd name="connsiteX3" fmla="*/ 0 w 2809072"/>
                  <a:gd name="connsiteY3" fmla="*/ 3380884 h 3380884"/>
                  <a:gd name="connsiteX0" fmla="*/ 0 w 3505567"/>
                  <a:gd name="connsiteY0" fmla="*/ 3380884 h 3380884"/>
                  <a:gd name="connsiteX1" fmla="*/ 2708106 w 3505567"/>
                  <a:gd name="connsiteY1" fmla="*/ 0 h 3380884"/>
                  <a:gd name="connsiteX2" fmla="*/ 3505567 w 3505567"/>
                  <a:gd name="connsiteY2" fmla="*/ 3105329 h 3380884"/>
                  <a:gd name="connsiteX3" fmla="*/ 0 w 3505567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1654913 w 2708106"/>
                  <a:gd name="connsiteY2" fmla="*/ 2649879 h 3380884"/>
                  <a:gd name="connsiteX3" fmla="*/ 0 w 2708106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2435029 w 2708106"/>
                  <a:gd name="connsiteY2" fmla="*/ 2518650 h 3380884"/>
                  <a:gd name="connsiteX3" fmla="*/ 0 w 2708106"/>
                  <a:gd name="connsiteY3" fmla="*/ 3380884 h 3380884"/>
                  <a:gd name="connsiteX0" fmla="*/ 0 w 2550331"/>
                  <a:gd name="connsiteY0" fmla="*/ 3618476 h 3618476"/>
                  <a:gd name="connsiteX1" fmla="*/ 2550331 w 2550331"/>
                  <a:gd name="connsiteY1" fmla="*/ 0 h 3618476"/>
                  <a:gd name="connsiteX2" fmla="*/ 2277254 w 2550331"/>
                  <a:gd name="connsiteY2" fmla="*/ 2518650 h 3618476"/>
                  <a:gd name="connsiteX3" fmla="*/ 0 w 2550331"/>
                  <a:gd name="connsiteY3" fmla="*/ 3618476 h 361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0331" h="3618476">
                    <a:moveTo>
                      <a:pt x="0" y="3618476"/>
                    </a:moveTo>
                    <a:cubicBezTo>
                      <a:pt x="692719" y="2728370"/>
                      <a:pt x="812028" y="1367858"/>
                      <a:pt x="2550331" y="0"/>
                    </a:cubicBezTo>
                    <a:cubicBezTo>
                      <a:pt x="2027304" y="1322197"/>
                      <a:pt x="2243599" y="1628544"/>
                      <a:pt x="2277254" y="2518650"/>
                    </a:cubicBezTo>
                    <a:lnTo>
                      <a:pt x="0" y="361847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65" name="三角形 4"/>
              <p:cNvSpPr/>
              <p:nvPr/>
            </p:nvSpPr>
            <p:spPr>
              <a:xfrm rot="1949088" flipH="1">
                <a:off x="7073639" y="264099"/>
                <a:ext cx="1245711" cy="2230157"/>
              </a:xfrm>
              <a:custGeom>
                <a:avLst/>
                <a:gdLst>
                  <a:gd name="connsiteX0" fmla="*/ 0 w 2179122"/>
                  <a:gd name="connsiteY0" fmla="*/ 1562705 h 1562705"/>
                  <a:gd name="connsiteX1" fmla="*/ 1089561 w 2179122"/>
                  <a:gd name="connsiteY1" fmla="*/ 0 h 1562705"/>
                  <a:gd name="connsiteX2" fmla="*/ 2179122 w 2179122"/>
                  <a:gd name="connsiteY2" fmla="*/ 1562705 h 1562705"/>
                  <a:gd name="connsiteX3" fmla="*/ 0 w 2179122"/>
                  <a:gd name="connsiteY3" fmla="*/ 1562705 h 1562705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179122"/>
                  <a:gd name="connsiteY0" fmla="*/ 2670319 h 2670319"/>
                  <a:gd name="connsiteX1" fmla="*/ 2078156 w 2179122"/>
                  <a:gd name="connsiteY1" fmla="*/ 0 h 2670319"/>
                  <a:gd name="connsiteX2" fmla="*/ 2179122 w 2179122"/>
                  <a:gd name="connsiteY2" fmla="*/ 2670319 h 2670319"/>
                  <a:gd name="connsiteX3" fmla="*/ 0 w 2179122"/>
                  <a:gd name="connsiteY3" fmla="*/ 2670319 h 2670319"/>
                  <a:gd name="connsiteX0" fmla="*/ 0 w 2809072"/>
                  <a:gd name="connsiteY0" fmla="*/ 3380884 h 3380884"/>
                  <a:gd name="connsiteX1" fmla="*/ 2708106 w 2809072"/>
                  <a:gd name="connsiteY1" fmla="*/ 0 h 3380884"/>
                  <a:gd name="connsiteX2" fmla="*/ 2809072 w 2809072"/>
                  <a:gd name="connsiteY2" fmla="*/ 2670319 h 3380884"/>
                  <a:gd name="connsiteX3" fmla="*/ 0 w 2809072"/>
                  <a:gd name="connsiteY3" fmla="*/ 3380884 h 3380884"/>
                  <a:gd name="connsiteX0" fmla="*/ 0 w 3505567"/>
                  <a:gd name="connsiteY0" fmla="*/ 3380884 h 3380884"/>
                  <a:gd name="connsiteX1" fmla="*/ 2708106 w 3505567"/>
                  <a:gd name="connsiteY1" fmla="*/ 0 h 3380884"/>
                  <a:gd name="connsiteX2" fmla="*/ 3505567 w 3505567"/>
                  <a:gd name="connsiteY2" fmla="*/ 3105329 h 3380884"/>
                  <a:gd name="connsiteX3" fmla="*/ 0 w 3505567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1654913 w 2708106"/>
                  <a:gd name="connsiteY2" fmla="*/ 2649879 h 3380884"/>
                  <a:gd name="connsiteX3" fmla="*/ 0 w 2708106"/>
                  <a:gd name="connsiteY3" fmla="*/ 3380884 h 3380884"/>
                  <a:gd name="connsiteX0" fmla="*/ 0 w 2708106"/>
                  <a:gd name="connsiteY0" fmla="*/ 3380884 h 3380884"/>
                  <a:gd name="connsiteX1" fmla="*/ 2708106 w 2708106"/>
                  <a:gd name="connsiteY1" fmla="*/ 0 h 3380884"/>
                  <a:gd name="connsiteX2" fmla="*/ 2435029 w 2708106"/>
                  <a:gd name="connsiteY2" fmla="*/ 2518650 h 3380884"/>
                  <a:gd name="connsiteX3" fmla="*/ 0 w 2708106"/>
                  <a:gd name="connsiteY3" fmla="*/ 3380884 h 3380884"/>
                  <a:gd name="connsiteX0" fmla="*/ 0 w 2550331"/>
                  <a:gd name="connsiteY0" fmla="*/ 3618476 h 3618476"/>
                  <a:gd name="connsiteX1" fmla="*/ 2550331 w 2550331"/>
                  <a:gd name="connsiteY1" fmla="*/ 0 h 3618476"/>
                  <a:gd name="connsiteX2" fmla="*/ 2277254 w 2550331"/>
                  <a:gd name="connsiteY2" fmla="*/ 2518650 h 3618476"/>
                  <a:gd name="connsiteX3" fmla="*/ 0 w 2550331"/>
                  <a:gd name="connsiteY3" fmla="*/ 3618476 h 361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0331" h="3618476">
                    <a:moveTo>
                      <a:pt x="0" y="3618476"/>
                    </a:moveTo>
                    <a:cubicBezTo>
                      <a:pt x="692719" y="2728370"/>
                      <a:pt x="812028" y="1367858"/>
                      <a:pt x="2550331" y="0"/>
                    </a:cubicBezTo>
                    <a:cubicBezTo>
                      <a:pt x="2027304" y="1322197"/>
                      <a:pt x="2243599" y="1628544"/>
                      <a:pt x="2277254" y="2518650"/>
                    </a:cubicBezTo>
                    <a:lnTo>
                      <a:pt x="0" y="361847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56" name="直角三角形 55"/>
            <p:cNvSpPr/>
            <p:nvPr/>
          </p:nvSpPr>
          <p:spPr>
            <a:xfrm rot="760611">
              <a:off x="3951331" y="-5927654"/>
              <a:ext cx="1815535" cy="233203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20454294" flipH="1">
              <a:off x="8278086" y="-5832887"/>
              <a:ext cx="2452142" cy="21425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58" name="月亮 12"/>
            <p:cNvSpPr/>
            <p:nvPr/>
          </p:nvSpPr>
          <p:spPr>
            <a:xfrm rot="4045226">
              <a:off x="-5600508" y="-2789772"/>
              <a:ext cx="5850299" cy="8621176"/>
            </a:xfrm>
            <a:custGeom>
              <a:avLst/>
              <a:gdLst>
                <a:gd name="connsiteX0" fmla="*/ 1353600 w 1353600"/>
                <a:gd name="connsiteY0" fmla="*/ 2030400 h 2030400"/>
                <a:gd name="connsiteX1" fmla="*/ 0 w 1353600"/>
                <a:gd name="connsiteY1" fmla="*/ 1015200 h 2030400"/>
                <a:gd name="connsiteX2" fmla="*/ 1353600 w 1353600"/>
                <a:gd name="connsiteY2" fmla="*/ 0 h 2030400"/>
                <a:gd name="connsiteX3" fmla="*/ 593215 w 1353600"/>
                <a:gd name="connsiteY3" fmla="*/ 1015200 h 2030400"/>
                <a:gd name="connsiteX4" fmla="*/ 1353600 w 1353600"/>
                <a:gd name="connsiteY4" fmla="*/ 2030400 h 2030400"/>
                <a:gd name="connsiteX0" fmla="*/ 1353600 w 1384025"/>
                <a:gd name="connsiteY0" fmla="*/ 2030400 h 2061960"/>
                <a:gd name="connsiteX1" fmla="*/ 0 w 1384025"/>
                <a:gd name="connsiteY1" fmla="*/ 1015200 h 2061960"/>
                <a:gd name="connsiteX2" fmla="*/ 1353600 w 1384025"/>
                <a:gd name="connsiteY2" fmla="*/ 0 h 2061960"/>
                <a:gd name="connsiteX3" fmla="*/ 593215 w 1384025"/>
                <a:gd name="connsiteY3" fmla="*/ 1015200 h 2061960"/>
                <a:gd name="connsiteX4" fmla="*/ 915237 w 1384025"/>
                <a:gd name="connsiteY4" fmla="*/ 1733443 h 2061960"/>
                <a:gd name="connsiteX5" fmla="*/ 1353600 w 1384025"/>
                <a:gd name="connsiteY5" fmla="*/ 2030400 h 2061960"/>
                <a:gd name="connsiteX0" fmla="*/ 1353600 w 1523691"/>
                <a:gd name="connsiteY0" fmla="*/ 2030400 h 2067724"/>
                <a:gd name="connsiteX1" fmla="*/ 0 w 1523691"/>
                <a:gd name="connsiteY1" fmla="*/ 1015200 h 2067724"/>
                <a:gd name="connsiteX2" fmla="*/ 1353600 w 1523691"/>
                <a:gd name="connsiteY2" fmla="*/ 0 h 2067724"/>
                <a:gd name="connsiteX3" fmla="*/ 593215 w 1523691"/>
                <a:gd name="connsiteY3" fmla="*/ 1015200 h 2067724"/>
                <a:gd name="connsiteX4" fmla="*/ 1461368 w 1523691"/>
                <a:gd name="connsiteY4" fmla="*/ 1788998 h 2067724"/>
                <a:gd name="connsiteX5" fmla="*/ 1353600 w 1523691"/>
                <a:gd name="connsiteY5" fmla="*/ 2030400 h 2067724"/>
                <a:gd name="connsiteX0" fmla="*/ 1091248 w 1492071"/>
                <a:gd name="connsiteY0" fmla="*/ 2107017 h 2136811"/>
                <a:gd name="connsiteX1" fmla="*/ 3441 w 1492071"/>
                <a:gd name="connsiteY1" fmla="*/ 1015200 h 2136811"/>
                <a:gd name="connsiteX2" fmla="*/ 1357041 w 1492071"/>
                <a:gd name="connsiteY2" fmla="*/ 0 h 2136811"/>
                <a:gd name="connsiteX3" fmla="*/ 596656 w 1492071"/>
                <a:gd name="connsiteY3" fmla="*/ 1015200 h 2136811"/>
                <a:gd name="connsiteX4" fmla="*/ 1464809 w 1492071"/>
                <a:gd name="connsiteY4" fmla="*/ 1788998 h 2136811"/>
                <a:gd name="connsiteX5" fmla="*/ 1091248 w 1492071"/>
                <a:gd name="connsiteY5" fmla="*/ 2107017 h 2136811"/>
                <a:gd name="connsiteX0" fmla="*/ 1084875 w 1491889"/>
                <a:gd name="connsiteY0" fmla="*/ 2197853 h 2221800"/>
                <a:gd name="connsiteX1" fmla="*/ 3650 w 1491889"/>
                <a:gd name="connsiteY1" fmla="*/ 1015200 h 2221800"/>
                <a:gd name="connsiteX2" fmla="*/ 1357250 w 1491889"/>
                <a:gd name="connsiteY2" fmla="*/ 0 h 2221800"/>
                <a:gd name="connsiteX3" fmla="*/ 596865 w 1491889"/>
                <a:gd name="connsiteY3" fmla="*/ 1015200 h 2221800"/>
                <a:gd name="connsiteX4" fmla="*/ 1465018 w 1491889"/>
                <a:gd name="connsiteY4" fmla="*/ 1788998 h 2221800"/>
                <a:gd name="connsiteX5" fmla="*/ 1084875 w 1491889"/>
                <a:gd name="connsiteY5" fmla="*/ 2197853 h 2221800"/>
                <a:gd name="connsiteX0" fmla="*/ 1102038 w 1492423"/>
                <a:gd name="connsiteY0" fmla="*/ 2174025 h 2199279"/>
                <a:gd name="connsiteX1" fmla="*/ 3107 w 1492423"/>
                <a:gd name="connsiteY1" fmla="*/ 1015200 h 2199279"/>
                <a:gd name="connsiteX2" fmla="*/ 1356707 w 1492423"/>
                <a:gd name="connsiteY2" fmla="*/ 0 h 2199279"/>
                <a:gd name="connsiteX3" fmla="*/ 596322 w 1492423"/>
                <a:gd name="connsiteY3" fmla="*/ 1015200 h 2199279"/>
                <a:gd name="connsiteX4" fmla="*/ 1464475 w 1492423"/>
                <a:gd name="connsiteY4" fmla="*/ 1788998 h 2199279"/>
                <a:gd name="connsiteX5" fmla="*/ 1102038 w 1492423"/>
                <a:gd name="connsiteY5" fmla="*/ 2174025 h 219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2423" h="2199279">
                  <a:moveTo>
                    <a:pt x="1102038" y="2174025"/>
                  </a:moveTo>
                  <a:cubicBezTo>
                    <a:pt x="354465" y="2174025"/>
                    <a:pt x="-39338" y="1377538"/>
                    <a:pt x="3107" y="1015200"/>
                  </a:cubicBezTo>
                  <a:cubicBezTo>
                    <a:pt x="45552" y="652863"/>
                    <a:pt x="609134" y="0"/>
                    <a:pt x="1356707" y="0"/>
                  </a:cubicBezTo>
                  <a:cubicBezTo>
                    <a:pt x="884487" y="215757"/>
                    <a:pt x="578361" y="717034"/>
                    <a:pt x="596322" y="1015200"/>
                  </a:cubicBezTo>
                  <a:cubicBezTo>
                    <a:pt x="614283" y="1313366"/>
                    <a:pt x="1337744" y="1619798"/>
                    <a:pt x="1464475" y="1788998"/>
                  </a:cubicBezTo>
                  <a:cubicBezTo>
                    <a:pt x="1591206" y="1958198"/>
                    <a:pt x="1254578" y="2293732"/>
                    <a:pt x="1102038" y="2174025"/>
                  </a:cubicBez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59" name="月亮 12"/>
            <p:cNvSpPr/>
            <p:nvPr/>
          </p:nvSpPr>
          <p:spPr>
            <a:xfrm rot="17554774" flipH="1">
              <a:off x="12341004" y="-1316498"/>
              <a:ext cx="5850299" cy="6186926"/>
            </a:xfrm>
            <a:custGeom>
              <a:avLst/>
              <a:gdLst>
                <a:gd name="connsiteX0" fmla="*/ 1353600 w 1353600"/>
                <a:gd name="connsiteY0" fmla="*/ 2030400 h 2030400"/>
                <a:gd name="connsiteX1" fmla="*/ 0 w 1353600"/>
                <a:gd name="connsiteY1" fmla="*/ 1015200 h 2030400"/>
                <a:gd name="connsiteX2" fmla="*/ 1353600 w 1353600"/>
                <a:gd name="connsiteY2" fmla="*/ 0 h 2030400"/>
                <a:gd name="connsiteX3" fmla="*/ 593215 w 1353600"/>
                <a:gd name="connsiteY3" fmla="*/ 1015200 h 2030400"/>
                <a:gd name="connsiteX4" fmla="*/ 1353600 w 1353600"/>
                <a:gd name="connsiteY4" fmla="*/ 2030400 h 2030400"/>
                <a:gd name="connsiteX0" fmla="*/ 1353600 w 1384025"/>
                <a:gd name="connsiteY0" fmla="*/ 2030400 h 2061960"/>
                <a:gd name="connsiteX1" fmla="*/ 0 w 1384025"/>
                <a:gd name="connsiteY1" fmla="*/ 1015200 h 2061960"/>
                <a:gd name="connsiteX2" fmla="*/ 1353600 w 1384025"/>
                <a:gd name="connsiteY2" fmla="*/ 0 h 2061960"/>
                <a:gd name="connsiteX3" fmla="*/ 593215 w 1384025"/>
                <a:gd name="connsiteY3" fmla="*/ 1015200 h 2061960"/>
                <a:gd name="connsiteX4" fmla="*/ 915237 w 1384025"/>
                <a:gd name="connsiteY4" fmla="*/ 1733443 h 2061960"/>
                <a:gd name="connsiteX5" fmla="*/ 1353600 w 1384025"/>
                <a:gd name="connsiteY5" fmla="*/ 2030400 h 2061960"/>
                <a:gd name="connsiteX0" fmla="*/ 1353600 w 1523691"/>
                <a:gd name="connsiteY0" fmla="*/ 2030400 h 2067724"/>
                <a:gd name="connsiteX1" fmla="*/ 0 w 1523691"/>
                <a:gd name="connsiteY1" fmla="*/ 1015200 h 2067724"/>
                <a:gd name="connsiteX2" fmla="*/ 1353600 w 1523691"/>
                <a:gd name="connsiteY2" fmla="*/ 0 h 2067724"/>
                <a:gd name="connsiteX3" fmla="*/ 593215 w 1523691"/>
                <a:gd name="connsiteY3" fmla="*/ 1015200 h 2067724"/>
                <a:gd name="connsiteX4" fmla="*/ 1461368 w 1523691"/>
                <a:gd name="connsiteY4" fmla="*/ 1788998 h 2067724"/>
                <a:gd name="connsiteX5" fmla="*/ 1353600 w 1523691"/>
                <a:gd name="connsiteY5" fmla="*/ 2030400 h 2067724"/>
                <a:gd name="connsiteX0" fmla="*/ 1091248 w 1492071"/>
                <a:gd name="connsiteY0" fmla="*/ 2107017 h 2136811"/>
                <a:gd name="connsiteX1" fmla="*/ 3441 w 1492071"/>
                <a:gd name="connsiteY1" fmla="*/ 1015200 h 2136811"/>
                <a:gd name="connsiteX2" fmla="*/ 1357041 w 1492071"/>
                <a:gd name="connsiteY2" fmla="*/ 0 h 2136811"/>
                <a:gd name="connsiteX3" fmla="*/ 596656 w 1492071"/>
                <a:gd name="connsiteY3" fmla="*/ 1015200 h 2136811"/>
                <a:gd name="connsiteX4" fmla="*/ 1464809 w 1492071"/>
                <a:gd name="connsiteY4" fmla="*/ 1788998 h 2136811"/>
                <a:gd name="connsiteX5" fmla="*/ 1091248 w 1492071"/>
                <a:gd name="connsiteY5" fmla="*/ 2107017 h 2136811"/>
                <a:gd name="connsiteX0" fmla="*/ 1084875 w 1491889"/>
                <a:gd name="connsiteY0" fmla="*/ 2197853 h 2221800"/>
                <a:gd name="connsiteX1" fmla="*/ 3650 w 1491889"/>
                <a:gd name="connsiteY1" fmla="*/ 1015200 h 2221800"/>
                <a:gd name="connsiteX2" fmla="*/ 1357250 w 1491889"/>
                <a:gd name="connsiteY2" fmla="*/ 0 h 2221800"/>
                <a:gd name="connsiteX3" fmla="*/ 596865 w 1491889"/>
                <a:gd name="connsiteY3" fmla="*/ 1015200 h 2221800"/>
                <a:gd name="connsiteX4" fmla="*/ 1465018 w 1491889"/>
                <a:gd name="connsiteY4" fmla="*/ 1788998 h 2221800"/>
                <a:gd name="connsiteX5" fmla="*/ 1084875 w 1491889"/>
                <a:gd name="connsiteY5" fmla="*/ 2197853 h 2221800"/>
                <a:gd name="connsiteX0" fmla="*/ 1102038 w 1492423"/>
                <a:gd name="connsiteY0" fmla="*/ 2174025 h 2199279"/>
                <a:gd name="connsiteX1" fmla="*/ 3107 w 1492423"/>
                <a:gd name="connsiteY1" fmla="*/ 1015200 h 2199279"/>
                <a:gd name="connsiteX2" fmla="*/ 1356707 w 1492423"/>
                <a:gd name="connsiteY2" fmla="*/ 0 h 2199279"/>
                <a:gd name="connsiteX3" fmla="*/ 596322 w 1492423"/>
                <a:gd name="connsiteY3" fmla="*/ 1015200 h 2199279"/>
                <a:gd name="connsiteX4" fmla="*/ 1464475 w 1492423"/>
                <a:gd name="connsiteY4" fmla="*/ 1788998 h 2199279"/>
                <a:gd name="connsiteX5" fmla="*/ 1102038 w 1492423"/>
                <a:gd name="connsiteY5" fmla="*/ 2174025 h 219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2423" h="2199279">
                  <a:moveTo>
                    <a:pt x="1102038" y="2174025"/>
                  </a:moveTo>
                  <a:cubicBezTo>
                    <a:pt x="354465" y="2174025"/>
                    <a:pt x="-39338" y="1377538"/>
                    <a:pt x="3107" y="1015200"/>
                  </a:cubicBezTo>
                  <a:cubicBezTo>
                    <a:pt x="45552" y="652863"/>
                    <a:pt x="609134" y="0"/>
                    <a:pt x="1356707" y="0"/>
                  </a:cubicBezTo>
                  <a:cubicBezTo>
                    <a:pt x="884487" y="215757"/>
                    <a:pt x="578361" y="717034"/>
                    <a:pt x="596322" y="1015200"/>
                  </a:cubicBezTo>
                  <a:cubicBezTo>
                    <a:pt x="614283" y="1313366"/>
                    <a:pt x="1337744" y="1619798"/>
                    <a:pt x="1464475" y="1788998"/>
                  </a:cubicBezTo>
                  <a:cubicBezTo>
                    <a:pt x="1591206" y="1958198"/>
                    <a:pt x="1254578" y="2293732"/>
                    <a:pt x="1102038" y="2174025"/>
                  </a:cubicBez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pic>
          <p:nvPicPr>
            <p:cNvPr id="61" name="圖片 6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252" l="385" r="99231">
                          <a14:foregroundMark x1="49615" y1="98252" x2="49615" y2="9825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62906" y="3789198"/>
              <a:ext cx="752321" cy="468228"/>
            </a:xfrm>
            <a:prstGeom prst="rect">
              <a:avLst/>
            </a:prstGeom>
          </p:spPr>
        </p:pic>
      </p:grpSp>
      <p:grpSp>
        <p:nvGrpSpPr>
          <p:cNvPr id="35" name="群組 34"/>
          <p:cNvGrpSpPr/>
          <p:nvPr/>
        </p:nvGrpSpPr>
        <p:grpSpPr>
          <a:xfrm>
            <a:off x="1943787" y="449751"/>
            <a:ext cx="4904577" cy="6056800"/>
            <a:chOff x="1869308" y="571909"/>
            <a:chExt cx="4904577" cy="6056800"/>
          </a:xfrm>
        </p:grpSpPr>
        <p:grpSp>
          <p:nvGrpSpPr>
            <p:cNvPr id="34" name="群組 33"/>
            <p:cNvGrpSpPr/>
            <p:nvPr/>
          </p:nvGrpSpPr>
          <p:grpSpPr>
            <a:xfrm>
              <a:off x="1869308" y="571909"/>
              <a:ext cx="4904577" cy="6056800"/>
              <a:chOff x="1869308" y="571909"/>
              <a:chExt cx="4904577" cy="6056800"/>
            </a:xfrm>
          </p:grpSpPr>
          <p:sp>
            <p:nvSpPr>
              <p:cNvPr id="5" name="Oval 1"/>
              <p:cNvSpPr/>
              <p:nvPr/>
            </p:nvSpPr>
            <p:spPr>
              <a:xfrm>
                <a:off x="1869308" y="571909"/>
                <a:ext cx="4750105" cy="5626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530" extrusionOk="0">
                    <a:moveTo>
                      <a:pt x="0" y="11460"/>
                    </a:moveTo>
                    <a:cubicBezTo>
                      <a:pt x="22" y="7872"/>
                      <a:pt x="2339" y="72"/>
                      <a:pt x="10789" y="1"/>
                    </a:cubicBezTo>
                    <a:cubicBezTo>
                      <a:pt x="19239" y="-70"/>
                      <a:pt x="21578" y="5131"/>
                      <a:pt x="21578" y="11460"/>
                    </a:cubicBezTo>
                    <a:cubicBezTo>
                      <a:pt x="21578" y="17788"/>
                      <a:pt x="16616" y="21530"/>
                      <a:pt x="10658" y="21530"/>
                    </a:cubicBezTo>
                    <a:cubicBezTo>
                      <a:pt x="4699" y="21530"/>
                      <a:pt x="-22" y="15048"/>
                      <a:pt x="0" y="11460"/>
                    </a:cubicBezTo>
                    <a:close/>
                  </a:path>
                </a:pathLst>
              </a:custGeom>
              <a:solidFill>
                <a:srgbClr val="1A1A1A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6" name="Oval 2"/>
              <p:cNvSpPr/>
              <p:nvPr/>
            </p:nvSpPr>
            <p:spPr>
              <a:xfrm>
                <a:off x="2585710" y="1342226"/>
                <a:ext cx="3375036" cy="450004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solidFill>
                  <a:schemeClr val="tx2">
                    <a:lumMod val="20000"/>
                    <a:lumOff val="80000"/>
                  </a:schemeClr>
                </a:solidFill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7" name="Oval 3"/>
              <p:cNvSpPr/>
              <p:nvPr/>
            </p:nvSpPr>
            <p:spPr>
              <a:xfrm>
                <a:off x="3192735" y="2168916"/>
                <a:ext cx="2241689" cy="2988920"/>
              </a:xfrm>
              <a:prstGeom prst="ellipse">
                <a:avLst/>
              </a:pr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8" name="Oval 4"/>
              <p:cNvSpPr/>
              <p:nvPr/>
            </p:nvSpPr>
            <p:spPr>
              <a:xfrm>
                <a:off x="3689889" y="2837597"/>
                <a:ext cx="1166679" cy="1555573"/>
              </a:xfrm>
              <a:prstGeom prst="ellipse">
                <a:avLst/>
              </a:prstGeom>
              <a:solidFill>
                <a:srgbClr val="8080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9" name="Rectangle 14"/>
              <p:cNvSpPr txBox="1"/>
              <p:nvPr/>
            </p:nvSpPr>
            <p:spPr>
              <a:xfrm>
                <a:off x="3816973" y="3125399"/>
                <a:ext cx="807913" cy="3231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1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執政的</a:t>
                </a:r>
                <a:endParaRPr dirty="0"/>
              </a:p>
            </p:txBody>
          </p:sp>
          <p:sp>
            <p:nvSpPr>
              <p:cNvPr id="10" name="Rectangle 15"/>
              <p:cNvSpPr txBox="1"/>
              <p:nvPr/>
            </p:nvSpPr>
            <p:spPr>
              <a:xfrm>
                <a:off x="3819057" y="2302636"/>
                <a:ext cx="923330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掌權的</a:t>
                </a:r>
                <a:endParaRPr dirty="0"/>
              </a:p>
            </p:txBody>
          </p:sp>
          <p:sp>
            <p:nvSpPr>
              <p:cNvPr id="11" name="Rectangle 16"/>
              <p:cNvSpPr txBox="1"/>
              <p:nvPr/>
            </p:nvSpPr>
            <p:spPr>
              <a:xfrm>
                <a:off x="3390719" y="1678699"/>
                <a:ext cx="1846659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管轄幽暗世界</a:t>
                </a:r>
                <a:endParaRPr dirty="0"/>
              </a:p>
            </p:txBody>
          </p:sp>
          <p:sp>
            <p:nvSpPr>
              <p:cNvPr id="12" name="Rectangle 17"/>
              <p:cNvSpPr txBox="1"/>
              <p:nvPr/>
            </p:nvSpPr>
            <p:spPr>
              <a:xfrm>
                <a:off x="3117084" y="949271"/>
                <a:ext cx="2462213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天空屬靈氣的惡魔</a:t>
                </a:r>
                <a:endParaRPr dirty="0"/>
              </a:p>
            </p:txBody>
          </p:sp>
          <p:sp>
            <p:nvSpPr>
              <p:cNvPr id="13" name="圓角矩形 16"/>
              <p:cNvSpPr/>
              <p:nvPr/>
            </p:nvSpPr>
            <p:spPr>
              <a:xfrm>
                <a:off x="1869308" y="3557641"/>
                <a:ext cx="4904577" cy="3071068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4353">
                  <a:defRPr sz="2400">
                    <a:solidFill>
                      <a:srgbClr val="FFFFFF"/>
                    </a:solidFill>
                  </a:defRPr>
                </a:pPr>
                <a:endParaRPr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4" name="群組 17"/>
            <p:cNvGrpSpPr/>
            <p:nvPr/>
          </p:nvGrpSpPr>
          <p:grpSpPr>
            <a:xfrm>
              <a:off x="2106646" y="3906425"/>
              <a:ext cx="4523965" cy="2502821"/>
              <a:chOff x="0" y="0"/>
              <a:chExt cx="4523963" cy="1877114"/>
            </a:xfrm>
          </p:grpSpPr>
          <p:sp>
            <p:nvSpPr>
              <p:cNvPr id="15" name="Line 6"/>
              <p:cNvSpPr/>
              <p:nvPr/>
            </p:nvSpPr>
            <p:spPr>
              <a:xfrm>
                <a:off x="11198" y="92886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6" name="Line 7"/>
              <p:cNvSpPr/>
              <p:nvPr/>
            </p:nvSpPr>
            <p:spPr>
              <a:xfrm>
                <a:off x="11198" y="500069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7" name="Line 8"/>
              <p:cNvSpPr/>
              <p:nvPr/>
            </p:nvSpPr>
            <p:spPr>
              <a:xfrm>
                <a:off x="11198" y="905982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8" name="Line 9"/>
              <p:cNvSpPr/>
              <p:nvPr/>
            </p:nvSpPr>
            <p:spPr>
              <a:xfrm>
                <a:off x="11198" y="1345740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" name="Line 10"/>
              <p:cNvSpPr/>
              <p:nvPr/>
            </p:nvSpPr>
            <p:spPr>
              <a:xfrm>
                <a:off x="11198" y="1752923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" name="AutoShape 18"/>
              <p:cNvSpPr/>
              <p:nvPr/>
            </p:nvSpPr>
            <p:spPr>
              <a:xfrm>
                <a:off x="0" y="0"/>
                <a:ext cx="4494285" cy="1877114"/>
              </a:xfrm>
              <a:prstGeom prst="roundRect">
                <a:avLst>
                  <a:gd name="adj" fmla="val 6694"/>
                </a:avLst>
              </a:prstGeom>
              <a:solidFill>
                <a:srgbClr val="663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6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21" name="Rectangle 20"/>
              <p:cNvSpPr txBox="1"/>
              <p:nvPr/>
            </p:nvSpPr>
            <p:spPr>
              <a:xfrm>
                <a:off x="430597" y="143592"/>
                <a:ext cx="923330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t>拜偶像</a:t>
                </a:r>
              </a:p>
            </p:txBody>
          </p:sp>
          <p:sp>
            <p:nvSpPr>
              <p:cNvPr id="22" name="Rectangle 21"/>
              <p:cNvSpPr txBox="1"/>
              <p:nvPr/>
            </p:nvSpPr>
            <p:spPr>
              <a:xfrm>
                <a:off x="137425" y="567059"/>
                <a:ext cx="1538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t>流無辜人血</a:t>
                </a:r>
              </a:p>
            </p:txBody>
          </p:sp>
          <p:sp>
            <p:nvSpPr>
              <p:cNvPr id="23" name="Rectangle 22"/>
              <p:cNvSpPr txBox="1"/>
              <p:nvPr/>
            </p:nvSpPr>
            <p:spPr>
              <a:xfrm>
                <a:off x="3328536" y="99108"/>
                <a:ext cx="61555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淫亂</a:t>
                </a:r>
                <a:endParaRPr dirty="0"/>
              </a:p>
            </p:txBody>
          </p:sp>
          <p:sp>
            <p:nvSpPr>
              <p:cNvPr id="24" name="Rectangle 23"/>
              <p:cNvSpPr txBox="1"/>
              <p:nvPr/>
            </p:nvSpPr>
            <p:spPr>
              <a:xfrm>
                <a:off x="2677305" y="532532"/>
                <a:ext cx="1846658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多向弟兄取利</a:t>
                </a:r>
                <a:endParaRPr dirty="0"/>
              </a:p>
            </p:txBody>
          </p:sp>
          <p:sp>
            <p:nvSpPr>
              <p:cNvPr id="25" name="Rectangle 24"/>
              <p:cNvSpPr txBox="1"/>
              <p:nvPr/>
            </p:nvSpPr>
            <p:spPr>
              <a:xfrm>
                <a:off x="137425" y="974246"/>
                <a:ext cx="1538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t>輕慢父母的</a:t>
                </a:r>
              </a:p>
            </p:txBody>
          </p:sp>
          <p:sp>
            <p:nvSpPr>
              <p:cNvPr id="26" name="Rectangle 25"/>
              <p:cNvSpPr txBox="1"/>
              <p:nvPr/>
            </p:nvSpPr>
            <p:spPr>
              <a:xfrm>
                <a:off x="2808545" y="948884"/>
                <a:ext cx="1538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t>欺壓寄居的</a:t>
                </a:r>
              </a:p>
            </p:txBody>
          </p:sp>
          <p:sp>
            <p:nvSpPr>
              <p:cNvPr id="27" name="Rectangle 26"/>
              <p:cNvSpPr txBox="1"/>
              <p:nvPr/>
            </p:nvSpPr>
            <p:spPr>
              <a:xfrm>
                <a:off x="577183" y="1340709"/>
                <a:ext cx="61555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t>背約</a:t>
                </a:r>
              </a:p>
            </p:txBody>
          </p:sp>
          <p:sp>
            <p:nvSpPr>
              <p:cNvPr id="28" name="Rectangle 27"/>
              <p:cNvSpPr txBox="1"/>
              <p:nvPr/>
            </p:nvSpPr>
            <p:spPr>
              <a:xfrm>
                <a:off x="3156359" y="1371943"/>
                <a:ext cx="1110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/>
              <a:p>
                <a:pPr defTabSz="914353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pPr>
                <a:r>
                  <a:rPr dirty="0"/>
                  <a:t>讒謗人...</a:t>
                </a:r>
              </a:p>
            </p:txBody>
          </p:sp>
          <p:sp>
            <p:nvSpPr>
              <p:cNvPr id="29" name="直線接點 32"/>
              <p:cNvSpPr/>
              <p:nvPr/>
            </p:nvSpPr>
            <p:spPr>
              <a:xfrm>
                <a:off x="11198" y="498799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0" name="直線接點 33"/>
              <p:cNvSpPr/>
              <p:nvPr/>
            </p:nvSpPr>
            <p:spPr>
              <a:xfrm>
                <a:off x="7126" y="941810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直線接點 34"/>
              <p:cNvSpPr/>
              <p:nvPr/>
            </p:nvSpPr>
            <p:spPr>
              <a:xfrm>
                <a:off x="1" y="1381369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2" name="Rectangle 19"/>
              <p:cNvSpPr txBox="1"/>
              <p:nvPr/>
            </p:nvSpPr>
            <p:spPr>
              <a:xfrm>
                <a:off x="1647054" y="260135"/>
                <a:ext cx="1102867" cy="992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>
                <a:outerShdw blurRad="63500" dist="50799" dir="5400000" rotWithShape="0">
                  <a:srgbClr val="E7E6E6">
                    <a:alpha val="50000"/>
                  </a:srgbClr>
                </a:outerShdw>
              </a:effectLst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685782">
                  <a:defRPr sz="8600"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/>
                  <a:t>罪</a:t>
                </a:r>
              </a:p>
            </p:txBody>
          </p:sp>
        </p:grpSp>
      </p:grpSp>
      <p:sp>
        <p:nvSpPr>
          <p:cNvPr id="36" name="文字方塊 35">
            <a:hlinkClick r:id="rId4" action="ppaction://hlinkpres?slideindex=1&amp;slidetitle="/>
          </p:cNvPr>
          <p:cNvSpPr txBox="1"/>
          <p:nvPr/>
        </p:nvSpPr>
        <p:spPr>
          <a:xfrm>
            <a:off x="8100392" y="188640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布丁體" panose="040B0C09000000000000" pitchFamily="81" charset="-120"/>
                <a:ea typeface="華康布丁體" panose="040B0C09000000000000" pitchFamily="81" charset="-120"/>
              </a:rPr>
              <a:t>壯士</a:t>
            </a:r>
            <a:endParaRPr lang="zh-TW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布丁體" panose="040B0C09000000000000" pitchFamily="81" charset="-120"/>
              <a:ea typeface="華康布丁體" panose="040B0C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919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2448 0.038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sp>
        <p:nvSpPr>
          <p:cNvPr id="3075" name="內容版面配置區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pic>
        <p:nvPicPr>
          <p:cNvPr id="3076" name="Picture 2" descr="E:\作圖\向上向下\ppt圖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1899593"/>
            <a:ext cx="9642476" cy="1039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46523" y="1412776"/>
            <a:ext cx="8640960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0795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zh-TW" altLang="en-US" sz="3600" dirty="0">
                <a:solidFill>
                  <a:schemeClr val="tx1"/>
                </a:solidFill>
                <a:latin typeface="華康中圓體" pitchFamily="49" charset="-120"/>
                <a:ea typeface="華康中圓體" pitchFamily="49" charset="-120"/>
              </a:rPr>
              <a:t>祭壇的目的</a:t>
            </a:r>
            <a:r>
              <a:rPr lang="en-US" altLang="zh-TW" sz="3600" dirty="0">
                <a:solidFill>
                  <a:schemeClr val="tx1"/>
                </a:solidFill>
                <a:latin typeface="華康中圓體" pitchFamily="49" charset="-120"/>
                <a:ea typeface="華康中圓體" pitchFamily="49" charset="-120"/>
              </a:rPr>
              <a:t>…</a:t>
            </a:r>
          </a:p>
          <a:p>
            <a:pPr marL="10795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TW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1.</a:t>
            </a:r>
            <a:r>
              <a:rPr lang="zh-TW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為了神的國   </a:t>
            </a:r>
            <a:r>
              <a:rPr lang="zh-TW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  </a:t>
            </a:r>
            <a:r>
              <a:rPr lang="en-US" altLang="zh-TW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2</a:t>
            </a:r>
            <a:r>
              <a:rPr lang="en-US" altLang="zh-TW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.</a:t>
            </a:r>
            <a:r>
              <a:rPr lang="zh-TW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為了事奉神   </a:t>
            </a:r>
            <a:r>
              <a:rPr lang="en-US" altLang="zh-TW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3.</a:t>
            </a:r>
            <a:r>
              <a:rPr lang="zh-TW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為了處理罪</a:t>
            </a:r>
            <a:endParaRPr lang="en-US" altLang="zh-TW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10795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TW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4.</a:t>
            </a:r>
            <a:r>
              <a:rPr lang="zh-TW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照神所指示     </a:t>
            </a:r>
            <a:r>
              <a:rPr lang="en-US" altLang="zh-TW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5</a:t>
            </a:r>
            <a:r>
              <a:rPr lang="en-US" altLang="zh-TW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.</a:t>
            </a:r>
            <a:r>
              <a:rPr lang="zh-TW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圓體" panose="020F0509000000000000" pitchFamily="49" charset="-120"/>
                <a:ea typeface="華康中圓體" panose="020F0509000000000000" pitchFamily="49" charset="-120"/>
              </a:rPr>
              <a:t>神同在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39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圖: 程序 7"/>
          <p:cNvSpPr/>
          <p:nvPr/>
        </p:nvSpPr>
        <p:spPr>
          <a:xfrm>
            <a:off x="68589" y="-119130"/>
            <a:ext cx="9144000" cy="685800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46" name="群組 45"/>
          <p:cNvGrpSpPr/>
          <p:nvPr/>
        </p:nvGrpSpPr>
        <p:grpSpPr>
          <a:xfrm>
            <a:off x="2128309" y="70393"/>
            <a:ext cx="4904577" cy="6056800"/>
            <a:chOff x="1869308" y="571909"/>
            <a:chExt cx="4904577" cy="6056800"/>
          </a:xfrm>
        </p:grpSpPr>
        <p:grpSp>
          <p:nvGrpSpPr>
            <p:cNvPr id="47" name="群組 46"/>
            <p:cNvGrpSpPr/>
            <p:nvPr/>
          </p:nvGrpSpPr>
          <p:grpSpPr>
            <a:xfrm>
              <a:off x="1869308" y="571909"/>
              <a:ext cx="4904577" cy="6056800"/>
              <a:chOff x="1869308" y="571909"/>
              <a:chExt cx="4904577" cy="6056800"/>
            </a:xfrm>
          </p:grpSpPr>
          <p:sp>
            <p:nvSpPr>
              <p:cNvPr id="67" name="Oval 1"/>
              <p:cNvSpPr/>
              <p:nvPr/>
            </p:nvSpPr>
            <p:spPr>
              <a:xfrm>
                <a:off x="1869308" y="571909"/>
                <a:ext cx="4750105" cy="5626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530" extrusionOk="0">
                    <a:moveTo>
                      <a:pt x="0" y="11460"/>
                    </a:moveTo>
                    <a:cubicBezTo>
                      <a:pt x="22" y="7872"/>
                      <a:pt x="2339" y="72"/>
                      <a:pt x="10789" y="1"/>
                    </a:cubicBezTo>
                    <a:cubicBezTo>
                      <a:pt x="19239" y="-70"/>
                      <a:pt x="21578" y="5131"/>
                      <a:pt x="21578" y="11460"/>
                    </a:cubicBezTo>
                    <a:cubicBezTo>
                      <a:pt x="21578" y="17788"/>
                      <a:pt x="16616" y="21530"/>
                      <a:pt x="10658" y="21530"/>
                    </a:cubicBezTo>
                    <a:cubicBezTo>
                      <a:pt x="4699" y="21530"/>
                      <a:pt x="-22" y="15048"/>
                      <a:pt x="0" y="11460"/>
                    </a:cubicBezTo>
                    <a:close/>
                  </a:path>
                </a:pathLst>
              </a:cu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68" name="Oval 2"/>
              <p:cNvSpPr/>
              <p:nvPr/>
            </p:nvSpPr>
            <p:spPr>
              <a:xfrm>
                <a:off x="2585710" y="1342226"/>
                <a:ext cx="3375036" cy="450004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solidFill>
                  <a:schemeClr val="tx2">
                    <a:lumMod val="20000"/>
                    <a:lumOff val="80000"/>
                  </a:schemeClr>
                </a:solidFill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69" name="Oval 3"/>
              <p:cNvSpPr/>
              <p:nvPr/>
            </p:nvSpPr>
            <p:spPr>
              <a:xfrm>
                <a:off x="3192735" y="2168916"/>
                <a:ext cx="2241689" cy="2988920"/>
              </a:xfrm>
              <a:prstGeom prst="ellipse">
                <a:avLst/>
              </a:pr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70" name="Oval 4"/>
              <p:cNvSpPr/>
              <p:nvPr/>
            </p:nvSpPr>
            <p:spPr>
              <a:xfrm>
                <a:off x="3689889" y="2837597"/>
                <a:ext cx="1166679" cy="1555573"/>
              </a:xfrm>
              <a:prstGeom prst="ellipse">
                <a:avLst/>
              </a:prstGeom>
              <a:solidFill>
                <a:srgbClr val="8080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3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71" name="Rectangle 14"/>
              <p:cNvSpPr txBox="1"/>
              <p:nvPr/>
            </p:nvSpPr>
            <p:spPr>
              <a:xfrm>
                <a:off x="3816973" y="3125399"/>
                <a:ext cx="807913" cy="3231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1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執政的</a:t>
                </a:r>
                <a:endParaRPr dirty="0"/>
              </a:p>
            </p:txBody>
          </p:sp>
          <p:sp>
            <p:nvSpPr>
              <p:cNvPr id="72" name="Rectangle 15"/>
              <p:cNvSpPr txBox="1"/>
              <p:nvPr/>
            </p:nvSpPr>
            <p:spPr>
              <a:xfrm>
                <a:off x="3819057" y="2302636"/>
                <a:ext cx="923330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掌權的</a:t>
                </a:r>
                <a:endParaRPr dirty="0"/>
              </a:p>
            </p:txBody>
          </p:sp>
          <p:sp>
            <p:nvSpPr>
              <p:cNvPr id="73" name="Rectangle 16"/>
              <p:cNvSpPr txBox="1"/>
              <p:nvPr/>
            </p:nvSpPr>
            <p:spPr>
              <a:xfrm>
                <a:off x="3390719" y="1678699"/>
                <a:ext cx="1846659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管轄幽暗世界</a:t>
                </a:r>
                <a:endParaRPr dirty="0"/>
              </a:p>
            </p:txBody>
          </p:sp>
          <p:sp>
            <p:nvSpPr>
              <p:cNvPr id="74" name="Rectangle 17"/>
              <p:cNvSpPr txBox="1"/>
              <p:nvPr/>
            </p:nvSpPr>
            <p:spPr>
              <a:xfrm>
                <a:off x="3117084" y="949271"/>
                <a:ext cx="2462213" cy="369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天空屬靈氣的惡魔</a:t>
                </a:r>
                <a:endParaRPr dirty="0"/>
              </a:p>
            </p:txBody>
          </p:sp>
          <p:sp>
            <p:nvSpPr>
              <p:cNvPr id="75" name="圓角矩形 16"/>
              <p:cNvSpPr/>
              <p:nvPr/>
            </p:nvSpPr>
            <p:spPr>
              <a:xfrm>
                <a:off x="1869308" y="3557641"/>
                <a:ext cx="4904577" cy="3071068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4353">
                  <a:defRPr sz="2400">
                    <a:solidFill>
                      <a:srgbClr val="FFFFFF"/>
                    </a:solidFill>
                  </a:defRPr>
                </a:pPr>
                <a:endParaRPr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8" name="群組 17"/>
            <p:cNvGrpSpPr/>
            <p:nvPr/>
          </p:nvGrpSpPr>
          <p:grpSpPr>
            <a:xfrm>
              <a:off x="2048623" y="3783458"/>
              <a:ext cx="4560318" cy="2502821"/>
              <a:chOff x="-58023" y="-92225"/>
              <a:chExt cx="4560316" cy="1877114"/>
            </a:xfrm>
          </p:grpSpPr>
          <p:sp>
            <p:nvSpPr>
              <p:cNvPr id="49" name="Line 6"/>
              <p:cNvSpPr/>
              <p:nvPr/>
            </p:nvSpPr>
            <p:spPr>
              <a:xfrm>
                <a:off x="11198" y="92886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" name="Line 7"/>
              <p:cNvSpPr/>
              <p:nvPr/>
            </p:nvSpPr>
            <p:spPr>
              <a:xfrm>
                <a:off x="11198" y="500069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" name="Line 8"/>
              <p:cNvSpPr/>
              <p:nvPr/>
            </p:nvSpPr>
            <p:spPr>
              <a:xfrm>
                <a:off x="11198" y="905982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" name="Line 9"/>
              <p:cNvSpPr/>
              <p:nvPr/>
            </p:nvSpPr>
            <p:spPr>
              <a:xfrm>
                <a:off x="11198" y="1345740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3" name="Line 10"/>
              <p:cNvSpPr/>
              <p:nvPr/>
            </p:nvSpPr>
            <p:spPr>
              <a:xfrm>
                <a:off x="11198" y="1752923"/>
                <a:ext cx="4413867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4" name="AutoShape 18"/>
              <p:cNvSpPr/>
              <p:nvPr/>
            </p:nvSpPr>
            <p:spPr>
              <a:xfrm>
                <a:off x="-29012" y="-92225"/>
                <a:ext cx="4494285" cy="1877114"/>
              </a:xfrm>
              <a:prstGeom prst="roundRect">
                <a:avLst>
                  <a:gd name="adj" fmla="val 6694"/>
                </a:avLst>
              </a:prstGeom>
              <a:solidFill>
                <a:srgbClr val="663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353">
                  <a:defRPr sz="3600">
                    <a:solidFill>
                      <a:srgbClr val="FFFFFF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dirty="0"/>
              </a:p>
            </p:txBody>
          </p:sp>
          <p:sp>
            <p:nvSpPr>
              <p:cNvPr id="55" name="Rectangle 20"/>
              <p:cNvSpPr txBox="1"/>
              <p:nvPr/>
            </p:nvSpPr>
            <p:spPr>
              <a:xfrm>
                <a:off x="430597" y="166675"/>
                <a:ext cx="769441" cy="2308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sz="2000" dirty="0" err="1"/>
                  <a:t>拜偶像</a:t>
                </a:r>
                <a:endParaRPr sz="2000" dirty="0"/>
              </a:p>
            </p:txBody>
          </p:sp>
          <p:sp>
            <p:nvSpPr>
              <p:cNvPr id="56" name="Rectangle 21"/>
              <p:cNvSpPr txBox="1"/>
              <p:nvPr/>
            </p:nvSpPr>
            <p:spPr>
              <a:xfrm>
                <a:off x="137425" y="575372"/>
                <a:ext cx="1282401" cy="2308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sz="2000" dirty="0" err="1"/>
                  <a:t>流無辜人血</a:t>
                </a:r>
                <a:endParaRPr sz="2000" dirty="0"/>
              </a:p>
            </p:txBody>
          </p:sp>
          <p:sp>
            <p:nvSpPr>
              <p:cNvPr id="57" name="Rectangle 22"/>
              <p:cNvSpPr txBox="1"/>
              <p:nvPr/>
            </p:nvSpPr>
            <p:spPr>
              <a:xfrm>
                <a:off x="3327777" y="143593"/>
                <a:ext cx="61555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淫亂</a:t>
                </a:r>
                <a:endParaRPr dirty="0"/>
              </a:p>
            </p:txBody>
          </p:sp>
          <p:sp>
            <p:nvSpPr>
              <p:cNvPr id="59" name="Rectangle 24"/>
              <p:cNvSpPr txBox="1"/>
              <p:nvPr/>
            </p:nvSpPr>
            <p:spPr>
              <a:xfrm>
                <a:off x="137425" y="1061425"/>
                <a:ext cx="1282401" cy="2308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sz="2000" dirty="0" err="1"/>
                  <a:t>輕慢父母的</a:t>
                </a:r>
                <a:endParaRPr sz="2000" dirty="0"/>
              </a:p>
            </p:txBody>
          </p:sp>
          <p:sp>
            <p:nvSpPr>
              <p:cNvPr id="61" name="Rectangle 26"/>
              <p:cNvSpPr txBox="1"/>
              <p:nvPr/>
            </p:nvSpPr>
            <p:spPr>
              <a:xfrm>
                <a:off x="430597" y="1432987"/>
                <a:ext cx="61555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背約</a:t>
                </a:r>
                <a:endParaRPr dirty="0"/>
              </a:p>
            </p:txBody>
          </p:sp>
          <p:sp>
            <p:nvSpPr>
              <p:cNvPr id="62" name="Rectangle 27"/>
              <p:cNvSpPr txBox="1"/>
              <p:nvPr/>
            </p:nvSpPr>
            <p:spPr>
              <a:xfrm>
                <a:off x="3156359" y="1475924"/>
                <a:ext cx="1110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/>
              <a:p>
                <a:pPr defTabSz="914353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pPr>
                <a:r>
                  <a:rPr dirty="0"/>
                  <a:t>讒謗人...</a:t>
                </a:r>
              </a:p>
            </p:txBody>
          </p:sp>
          <p:sp>
            <p:nvSpPr>
              <p:cNvPr id="63" name="直線接點 32"/>
              <p:cNvSpPr/>
              <p:nvPr/>
            </p:nvSpPr>
            <p:spPr>
              <a:xfrm>
                <a:off x="11198" y="498799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" name="直線接點 33"/>
              <p:cNvSpPr/>
              <p:nvPr/>
            </p:nvSpPr>
            <p:spPr>
              <a:xfrm>
                <a:off x="7126" y="941810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" name="直線接點 34"/>
              <p:cNvSpPr/>
              <p:nvPr/>
            </p:nvSpPr>
            <p:spPr>
              <a:xfrm>
                <a:off x="-58023" y="1371943"/>
                <a:ext cx="4483088" cy="1"/>
              </a:xfrm>
              <a:prstGeom prst="line">
                <a:avLst/>
              </a:prstGeom>
              <a:noFill/>
              <a:ln w="28575" cap="flat">
                <a:solidFill>
                  <a:srgbClr val="F4B18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" name="Rectangle 19"/>
              <p:cNvSpPr txBox="1"/>
              <p:nvPr/>
            </p:nvSpPr>
            <p:spPr>
              <a:xfrm>
                <a:off x="1647054" y="260135"/>
                <a:ext cx="1102867" cy="992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>
                <a:outerShdw blurRad="63500" dist="50799" dir="5400000" rotWithShape="0">
                  <a:srgbClr val="E7E6E6">
                    <a:alpha val="50000"/>
                  </a:srgbClr>
                </a:outerShdw>
              </a:effectLst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685782">
                  <a:defRPr sz="8600"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/>
                  <a:t>罪</a:t>
                </a:r>
              </a:p>
            </p:txBody>
          </p:sp>
          <p:sp>
            <p:nvSpPr>
              <p:cNvPr id="60" name="Rectangle 25"/>
              <p:cNvSpPr txBox="1"/>
              <p:nvPr/>
            </p:nvSpPr>
            <p:spPr>
              <a:xfrm>
                <a:off x="2895273" y="1035738"/>
                <a:ext cx="1538882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dirty="0" err="1"/>
                  <a:t>欺壓寄居的</a:t>
                </a:r>
                <a:endParaRPr dirty="0"/>
              </a:p>
            </p:txBody>
          </p:sp>
          <p:sp>
            <p:nvSpPr>
              <p:cNvPr id="58" name="Rectangle 23"/>
              <p:cNvSpPr txBox="1"/>
              <p:nvPr/>
            </p:nvSpPr>
            <p:spPr>
              <a:xfrm>
                <a:off x="2963411" y="615499"/>
                <a:ext cx="1538882" cy="2308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defTabSz="685782">
                  <a:defRPr sz="2400">
                    <a:solidFill>
                      <a:srgbClr val="FFFFFF"/>
                    </a:solidFill>
                    <a:latin typeface="華康魏碑體(P)"/>
                    <a:ea typeface="華康魏碑體(P)"/>
                    <a:cs typeface="華康魏碑體(P)"/>
                    <a:sym typeface="華康魏碑體(P)"/>
                  </a:defRPr>
                </a:lvl1pPr>
              </a:lstStyle>
              <a:p>
                <a:r>
                  <a:rPr sz="2000" dirty="0" err="1"/>
                  <a:t>多向弟兄取利</a:t>
                </a:r>
                <a:endParaRPr sz="2000" dirty="0"/>
              </a:p>
            </p:txBody>
          </p:sp>
        </p:grp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9" b="9968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28" y="3145524"/>
            <a:ext cx="1564489" cy="1809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3" b="100000" l="0" r="994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04" y="4398333"/>
            <a:ext cx="1301238" cy="591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8" b="95492" l="175" r="98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703" y="4339970"/>
            <a:ext cx="1388178" cy="630590"/>
          </a:xfrm>
          <a:prstGeom prst="rect">
            <a:avLst/>
          </a:prstGeom>
        </p:spPr>
      </p:pic>
      <p:grpSp>
        <p:nvGrpSpPr>
          <p:cNvPr id="80" name="群組 79"/>
          <p:cNvGrpSpPr/>
          <p:nvPr/>
        </p:nvGrpSpPr>
        <p:grpSpPr>
          <a:xfrm>
            <a:off x="5299673" y="1530287"/>
            <a:ext cx="2880321" cy="2686232"/>
            <a:chOff x="5241652" y="1750533"/>
            <a:chExt cx="2880321" cy="2686232"/>
          </a:xfrm>
        </p:grpSpPr>
        <p:sp>
          <p:nvSpPr>
            <p:cNvPr id="76" name="閃電 75"/>
            <p:cNvSpPr/>
            <p:nvPr/>
          </p:nvSpPr>
          <p:spPr>
            <a:xfrm rot="4757921">
              <a:off x="5338697" y="1653488"/>
              <a:ext cx="2686232" cy="288032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44" name="文字方塊 43"/>
            <p:cNvSpPr txBox="1"/>
            <p:nvPr/>
          </p:nvSpPr>
          <p:spPr>
            <a:xfrm rot="20000647">
              <a:off x="6339462" y="2559234"/>
              <a:ext cx="1181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solidFill>
                    <a:srgbClr val="FF0000"/>
                  </a:solidFill>
                  <a:latin typeface="王漢宗超明體繁" panose="02020300000000000000" pitchFamily="18" charset="-120"/>
                  <a:ea typeface="王漢宗超明體繁" panose="02020300000000000000" pitchFamily="18" charset="-120"/>
                </a:rPr>
                <a:t>恩膏</a:t>
              </a:r>
              <a:endParaRPr lang="zh-TW" altLang="en-US" sz="3600" dirty="0">
                <a:solidFill>
                  <a:srgbClr val="FF0000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endParaRPr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167682" y="1606377"/>
            <a:ext cx="2836961" cy="2899496"/>
            <a:chOff x="73351" y="1751325"/>
            <a:chExt cx="2836961" cy="2899496"/>
          </a:xfrm>
        </p:grpSpPr>
        <p:sp>
          <p:nvSpPr>
            <p:cNvPr id="77" name="閃電 76"/>
            <p:cNvSpPr/>
            <p:nvPr/>
          </p:nvSpPr>
          <p:spPr>
            <a:xfrm rot="21421452">
              <a:off x="73351" y="1751325"/>
              <a:ext cx="2836961" cy="289949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9" name="文字方塊 78"/>
            <p:cNvSpPr txBox="1"/>
            <p:nvPr/>
          </p:nvSpPr>
          <p:spPr>
            <a:xfrm rot="2421827">
              <a:off x="1002292" y="2919385"/>
              <a:ext cx="1244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solidFill>
                    <a:srgbClr val="FF0000"/>
                  </a:solidFill>
                  <a:latin typeface="王漢宗超明體繁" panose="02020300000000000000" pitchFamily="18" charset="-120"/>
                  <a:ea typeface="王漢宗超明體繁" panose="02020300000000000000" pitchFamily="18" charset="-120"/>
                </a:rPr>
                <a:t>恩膏</a:t>
              </a:r>
              <a:endParaRPr lang="zh-TW" altLang="en-US" sz="3600" dirty="0">
                <a:solidFill>
                  <a:srgbClr val="FF0000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endParaRPr>
            </a:p>
          </p:txBody>
        </p:sp>
      </p:grpSp>
      <p:sp>
        <p:nvSpPr>
          <p:cNvPr id="45" name="文字方塊 44"/>
          <p:cNvSpPr txBox="1"/>
          <p:nvPr/>
        </p:nvSpPr>
        <p:spPr>
          <a:xfrm>
            <a:off x="221229" y="5784763"/>
            <a:ext cx="896448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到那日，亞述王的重擔必離開你的肩頭；他的軛必離開你的頸項；那軛也必因肥壯的緣故</a:t>
            </a:r>
            <a:r>
              <a:rPr lang="zh-TW" altLang="en-US" sz="2800" i="1" dirty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撐斷</a:t>
            </a:r>
            <a:r>
              <a:rPr lang="zh-TW" altLang="en-US" sz="2800" dirty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。</a:t>
            </a:r>
            <a:r>
              <a:rPr lang="zh-TW" altLang="en-US" sz="2800" dirty="0" smtClean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」</a:t>
            </a:r>
            <a:r>
              <a:rPr lang="en-US" altLang="zh-TW" sz="2800" dirty="0" smtClean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(</a:t>
            </a:r>
            <a:r>
              <a:rPr lang="zh-TW" altLang="en-US" sz="2800" dirty="0" smtClean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賽</a:t>
            </a:r>
            <a:r>
              <a:rPr lang="en-US" altLang="zh-TW" sz="2800" dirty="0" smtClean="0">
                <a:latin typeface="王漢宗顏楷體繁" panose="02000500000000000000" pitchFamily="2" charset="-120"/>
                <a:ea typeface="王漢宗顏楷體繁" panose="02000500000000000000" pitchFamily="2" charset="-120"/>
              </a:rPr>
              <a:t>10:27)</a:t>
            </a:r>
            <a:endParaRPr lang="zh-TW" altLang="en-US" sz="2800" dirty="0">
              <a:latin typeface="王漢宗顏楷體繁" panose="02000500000000000000" pitchFamily="2" charset="-120"/>
              <a:ea typeface="王漢宗顏楷體繁" panose="02000500000000000000" pitchFamily="2" charset="-120"/>
            </a:endParaRPr>
          </a:p>
        </p:txBody>
      </p:sp>
      <p:sp>
        <p:nvSpPr>
          <p:cNvPr id="81" name="AutoShape 7" descr="ãåç¾ç¾ ç¬ã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82" name="圖片 8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252" l="385" r="99231">
                        <a14:foregroundMark x1="49615" y1="98252" x2="49615" y2="982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064476" y="4360307"/>
            <a:ext cx="690773" cy="475416"/>
          </a:xfrm>
          <a:prstGeom prst="rect">
            <a:avLst/>
          </a:prstGeom>
        </p:spPr>
      </p:pic>
      <p:pic>
        <p:nvPicPr>
          <p:cNvPr id="83" name="圖片 8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252" l="385" r="99231">
                        <a14:foregroundMark x1="49615" y1="98252" x2="49615" y2="982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8489" y="4385421"/>
            <a:ext cx="752320" cy="468227"/>
          </a:xfrm>
          <a:prstGeom prst="rect">
            <a:avLst/>
          </a:prstGeom>
        </p:spPr>
      </p:pic>
      <p:pic>
        <p:nvPicPr>
          <p:cNvPr id="86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7" b="99057" l="4641" r="860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964" y="2662153"/>
            <a:ext cx="3255299" cy="291191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6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流程圖: 程序 4"/>
          <p:cNvSpPr/>
          <p:nvPr/>
        </p:nvSpPr>
        <p:spPr>
          <a:xfrm>
            <a:off x="0" y="3"/>
            <a:ext cx="9144000" cy="685800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203" y="330439"/>
            <a:ext cx="5925377" cy="2962689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3276753"/>
            <a:ext cx="5925376" cy="2680282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1099">
            <a:off x="976637" y="-447768"/>
            <a:ext cx="5925377" cy="2962689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09898">
            <a:off x="562548" y="-651855"/>
            <a:ext cx="5925377" cy="2962689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99794">
            <a:off x="-10706" y="-1357227"/>
            <a:ext cx="5925377" cy="2962689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952"/>
            <a:ext cx="9144000" cy="720079"/>
          </a:xfrm>
          <a:prstGeom prst="rect">
            <a:avLst/>
          </a:prstGeom>
        </p:spPr>
      </p:pic>
      <p:sp>
        <p:nvSpPr>
          <p:cNvPr id="22" name="閃電 21"/>
          <p:cNvSpPr/>
          <p:nvPr/>
        </p:nvSpPr>
        <p:spPr>
          <a:xfrm rot="508662">
            <a:off x="6041082" y="1149569"/>
            <a:ext cx="1738398" cy="2223681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3" name="閃電 22"/>
          <p:cNvSpPr/>
          <p:nvPr/>
        </p:nvSpPr>
        <p:spPr>
          <a:xfrm rot="2438427">
            <a:off x="7102736" y="1051315"/>
            <a:ext cx="1738398" cy="2223681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閃電 14"/>
          <p:cNvSpPr/>
          <p:nvPr/>
        </p:nvSpPr>
        <p:spPr>
          <a:xfrm rot="2889982">
            <a:off x="7953803" y="1019560"/>
            <a:ext cx="1738398" cy="2223681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31" name="群組 30"/>
          <p:cNvGrpSpPr/>
          <p:nvPr/>
        </p:nvGrpSpPr>
        <p:grpSpPr>
          <a:xfrm>
            <a:off x="6131081" y="168722"/>
            <a:ext cx="3379997" cy="2858253"/>
            <a:chOff x="6027914" y="791087"/>
            <a:chExt cx="4464496" cy="2858253"/>
          </a:xfrm>
        </p:grpSpPr>
        <p:sp>
          <p:nvSpPr>
            <p:cNvPr id="29" name="橢圓 28"/>
            <p:cNvSpPr/>
            <p:nvPr/>
          </p:nvSpPr>
          <p:spPr>
            <a:xfrm>
              <a:off x="6027914" y="791087"/>
              <a:ext cx="4464496" cy="2858253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6746920" y="1772428"/>
              <a:ext cx="30963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solidFill>
                    <a:srgbClr val="FF0000"/>
                  </a:solidFill>
                  <a:latin typeface="王漢宗超明體繁" panose="02020300000000000000" pitchFamily="18" charset="-120"/>
                  <a:ea typeface="王漢宗超明體繁" panose="02020300000000000000" pitchFamily="18" charset="-120"/>
                </a:rPr>
                <a:t>神同在</a:t>
              </a:r>
              <a:endParaRPr lang="en-US" altLang="zh-TW" sz="4000" dirty="0" smtClean="0">
                <a:solidFill>
                  <a:srgbClr val="FF0000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endParaRPr>
            </a:p>
            <a:p>
              <a:pPr algn="ctr"/>
              <a:r>
                <a:rPr lang="zh-TW" altLang="en-US" sz="4000" dirty="0" smtClean="0">
                  <a:solidFill>
                    <a:srgbClr val="FF0000"/>
                  </a:solidFill>
                  <a:latin typeface="王漢宗超明體繁" panose="02020300000000000000" pitchFamily="18" charset="-120"/>
                  <a:ea typeface="王漢宗超明體繁" panose="02020300000000000000" pitchFamily="18" charset="-120"/>
                </a:rPr>
                <a:t>得勝有餘</a:t>
              </a:r>
              <a:endParaRPr lang="zh-TW" altLang="en-US" sz="4000" dirty="0">
                <a:solidFill>
                  <a:srgbClr val="FF0000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endParaRPr>
            </a:p>
          </p:txBody>
        </p:sp>
      </p:grp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7" b="99057" l="4641" r="860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287" y="3232333"/>
            <a:ext cx="3553399" cy="317856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" decel="5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-0.00104 -0.041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08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-0.0033 0.0548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27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36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4.81481E-6 L -0.17118 -4.81481E-6 C -0.24774 -4.81481E-6 -0.34184 -0.12638 -0.34184 -0.2287 L -0.34184 -0.4574 " pathEditMode="relative" rAng="0" ptsTypes="FfFF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83" y="-2287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6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36562 0.2840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1419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Office 佈景主題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270</Words>
  <Application>Microsoft Office PowerPoint</Application>
  <PresentationFormat>如螢幕大小 (4:3)</PresentationFormat>
  <Paragraphs>72</Paragraphs>
  <Slides>5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69</cp:revision>
  <dcterms:created xsi:type="dcterms:W3CDTF">2018-07-28T05:58:29Z</dcterms:created>
  <dcterms:modified xsi:type="dcterms:W3CDTF">2020-07-04T14:19:50Z</dcterms:modified>
</cp:coreProperties>
</file>