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32" y="-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894A2-3B39-44F9-B92A-DF2716638322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44328-9412-4E41-98D1-62C7C69F53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130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44328-9412-4E41-98D1-62C7C69F534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747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5495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448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1283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83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797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3430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9124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604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416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1338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170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0551F-4FDB-4F2C-92A4-A4A8CD3B497F}" type="datetimeFigureOut">
              <a:rPr lang="zh-TW" altLang="en-US" smtClean="0"/>
              <a:t>2020/7/30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BDB0-50F3-424E-B623-C6224F5A0C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723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30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949" y="618116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051" y="14286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8" y="-171401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56" y="67749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629072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476" y="618117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056" y="-171401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744" y="-3267744"/>
            <a:ext cx="5578818" cy="272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60710" y="763174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舊造的人</a:t>
            </a:r>
            <a:endParaRPr lang="zh-TW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7040" y="896986"/>
            <a:ext cx="2980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新造的人</a:t>
            </a:r>
            <a:endParaRPr lang="zh-TW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750620" y="1974425"/>
            <a:ext cx="2813050" cy="4368559"/>
            <a:chOff x="750620" y="1974425"/>
            <a:chExt cx="2813050" cy="4368559"/>
          </a:xfrm>
        </p:grpSpPr>
        <p:pic>
          <p:nvPicPr>
            <p:cNvPr id="1026" name="Picture 2" descr="C:\Users\wwjd1\Desktop\間諜\黑人-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620" y="2552034"/>
              <a:ext cx="2813050" cy="3790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1355" y="2148297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1325" y="2072662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619" y="1974425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群組 8"/>
          <p:cNvGrpSpPr/>
          <p:nvPr/>
        </p:nvGrpSpPr>
        <p:grpSpPr>
          <a:xfrm>
            <a:off x="4567385" y="2375959"/>
            <a:ext cx="4090887" cy="4545021"/>
            <a:chOff x="4556649" y="1959403"/>
            <a:chExt cx="4090887" cy="4545021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56649" y="2076340"/>
              <a:ext cx="4090887" cy="4428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2092" y="2133275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2062" y="2057640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356" y="1959403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 descr="C:\Users\wwjd1\Desktop\間諜\神圓柱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3" y="1693898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wjd1\Desktop\間諜\黑圓柱-01-0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5" y="1608903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2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4875E-6 C 0.00226 0.00833 0.00295 0.01666 0.00382 0.02544 C 0.00799 0.00694 0.00625 0.00139 0.01146 0.02036 C 0.01198 0.02244 0.01233 0.02475 0.01268 0.02706 C 0.01441 0.0266 0.01667 0.02729 0.01788 0.02544 C 0.02431 0.01596 0.02066 0.00417 0.02917 -3.34875E-6 C 0.03038 0.00856 0.029 0.01411 0.03559 0.01689 C 0.03681 0.01851 0.0382 0.02012 0.03924 0.02197 C 0.03993 0.02359 0.03941 0.02776 0.04063 0.02706 C 0.04393 0.02498 0.04705 0.01157 0.04827 0.00694 C 0.04965 0.01434 0.05122 0.02059 0.05452 0.02706 C 0.05486 0.02868 0.05434 0.03192 0.05573 0.03215 C 0.06337 0.03377 0.06215 0.02544 0.06459 0.02036 C 0.06545 0.01827 0.06719 0.01689 0.0684 0.01527 C 0.07031 0.0229 0.06858 0.02591 0.07483 0.02868 C 0.08229 0.01874 0.0816 0.0155 0.08993 0.02382 C 0.09045 0.02614 0.09097 0.03701 0.09636 0.03377 C 0.10018 0.03146 0.10521 0.02197 0.10521 0.02197 C 0.10695 0.02891 0.10729 0.03308 0.11268 0.03562 C 0.11788 0.03308 0.12014 0.02776 0.12535 0.02544 C 0.13195 0.02822 0.12986 0.02359 0.13559 0.01874 C 0.14115 0.03724 0.13629 0.0377 0.14445 0.03377 C 0.14792 0.02776 0.14913 0.02267 0.15452 0.02036 C 0.1559 0.02752 0.15538 0.03146 0.16077 0.03377 C 0.1625 0.03215 0.16441 0.03053 0.16597 0.02868 C 0.16736 0.02729 0.16788 0.02382 0.16962 0.02382 C 0.17084 0.02382 0.17049 0.02706 0.17101 0.02868 C 0.1717 0.03053 0.17257 0.03215 0.17344 0.03377 C 0.18195 0.03007 0.18108 0.03562 0.18229 0.04556 C 0.18663 0.03631 0.18559 0.02937 0.19254 0.03562 C 0.19861 0.02752 0.19965 0.03007 0.20382 0.03886 C 0.2059 0.0377 0.20851 0.0377 0.21025 0.03562 C 0.21511 0.03007 0.21025 0.02382 0.21528 0.03377 C 0.21736 0.04256 0.22031 0.04048 0.22674 0.03886 C 0.23264 0.03354 0.23264 0.02521 0.23559 0.03562 C 0.24566 0.03099 0.2434 0.02776 0.25191 0.02197 C 0.25417 0.03053 0.254 0.03724 0.25955 0.04233 C 0.26476 0.03978 0.26806 0.03446 0.27344 0.03215 C 0.28143 0.03955 0.27396 0.04186 0.28368 0.03886 C 0.2941 0.04209 0.2934 0.03631 0.3 0.02706 C 0.30417 0.03261 0.304 0.0377 0.30886 0.04233 C 0.31285 0.03701 0.31702 0.03469 0.32153 0.03053 C 0.32448 0.03654 0.32587 0.04163 0.33038 0.04556 C 0.33715 0.0414 0.3375 0.03539 0.34184 0.04394 C 0.34375 0.05181 0.34445 0.05366 0.3507 0.05574 C 0.35556 0.0525 0.35955 0.04811 0.36459 0.04556 C 0.36806 0.05181 0.36875 0.05666 0.37344 0.06083 C 0.38212 0.05805 0.37709 0.0606 0.3875 0.05065 L 0.3875 0.05065 C 0.39722 0.04649 0.39254 0.0488 0.40139 0.04394 C 0.4059 0.03793 0.40764 0.03261 0.41406 0.03562 C 0.41979 0.04325 0.41893 0.04834 0.42674 0.05065 C 0.42795 0.04903 0.42917 0.04741 0.43038 0.04556 C 0.43177 0.04348 0.43212 0.03932 0.4342 0.03886 C 0.43629 0.03839 0.4375 0.04233 0.43924 0.04394 C 0.44202 0.05713 0.4382 0.04764 0.44445 0.04903 C 0.44601 0.04926 0.44705 0.05111 0.44827 0.05227 C 0.44913 0.05574 0.4507 0.06499 0.4533 0.06083 C 0.45556 0.05736 0.45573 0.04741 0.45573 0.04741 C 0.46163 0.05851 0.45486 0.06291 0.46597 0.05412 C 0.46684 0.0525 0.46702 0.04857 0.4684 0.04903 C 0.47031 0.04973 0.46945 0.0569 0.47101 0.05574 C 0.47448 0.0532 0.47726 0.04233 0.47726 0.04233 C 0.47865 0.04973 0.47813 0.05343 0.48368 0.05574 C 0.4849 0.05528 0.48681 0.05551 0.4875 0.05412 C 0.48906 0.05111 0.48993 0.04394 0.48993 0.04394 C 0.4915 0.05019 0.4941 0.05505 0.49636 0.06083 C 0.49775 0.04579 0.49757 0.04302 0.49757 0.05227 " pathEditMode="relative" ptsTypes="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8" name="Picture 4" descr="C:\Users\wwjd1\Desktop\間諜\黑圓柱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5" y="1608903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949" y="618116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051" y="14286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8" y="-171401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56" y="67749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629072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476" y="618117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056" y="-171401"/>
            <a:ext cx="4376738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wwjd1\Desktop\間諜\神雲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744" y="-3267744"/>
            <a:ext cx="5578818" cy="272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60710" y="763174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舊造的人</a:t>
            </a:r>
          </a:p>
        </p:txBody>
      </p:sp>
      <p:sp>
        <p:nvSpPr>
          <p:cNvPr id="7" name="矩形 6"/>
          <p:cNvSpPr/>
          <p:nvPr/>
        </p:nvSpPr>
        <p:spPr>
          <a:xfrm>
            <a:off x="5267040" y="896986"/>
            <a:ext cx="2980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新造的人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3369" y="2532943"/>
            <a:ext cx="3943579" cy="426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828" y="2549831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798" y="2474196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092" y="2375959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wjd1\Desktop\間諜\神圓柱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776" y="463055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群組 5"/>
          <p:cNvGrpSpPr/>
          <p:nvPr/>
        </p:nvGrpSpPr>
        <p:grpSpPr>
          <a:xfrm>
            <a:off x="3132828" y="628879"/>
            <a:ext cx="2605946" cy="2195573"/>
            <a:chOff x="3132828" y="628879"/>
            <a:chExt cx="2605946" cy="2195573"/>
          </a:xfrm>
        </p:grpSpPr>
        <p:sp>
          <p:nvSpPr>
            <p:cNvPr id="5" name="閃電 4"/>
            <p:cNvSpPr/>
            <p:nvPr/>
          </p:nvSpPr>
          <p:spPr>
            <a:xfrm rot="9821784">
              <a:off x="5018694" y="1927466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閃電 26"/>
            <p:cNvSpPr/>
            <p:nvPr/>
          </p:nvSpPr>
          <p:spPr>
            <a:xfrm rot="9821784">
              <a:off x="4075761" y="1294285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閃電 27"/>
            <p:cNvSpPr/>
            <p:nvPr/>
          </p:nvSpPr>
          <p:spPr>
            <a:xfrm rot="9821784">
              <a:off x="3132828" y="628879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" name="群組 15"/>
          <p:cNvGrpSpPr/>
          <p:nvPr/>
        </p:nvGrpSpPr>
        <p:grpSpPr>
          <a:xfrm>
            <a:off x="3140444" y="1459414"/>
            <a:ext cx="2712356" cy="2108767"/>
            <a:chOff x="3140444" y="1459414"/>
            <a:chExt cx="2712356" cy="2108767"/>
          </a:xfrm>
        </p:grpSpPr>
        <p:sp>
          <p:nvSpPr>
            <p:cNvPr id="29" name="閃電 28"/>
            <p:cNvSpPr/>
            <p:nvPr/>
          </p:nvSpPr>
          <p:spPr>
            <a:xfrm rot="20700000">
              <a:off x="3140444" y="1459414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閃電 29"/>
            <p:cNvSpPr/>
            <p:nvPr/>
          </p:nvSpPr>
          <p:spPr>
            <a:xfrm rot="19740522">
              <a:off x="4164030" y="2101339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閃電 30"/>
            <p:cNvSpPr/>
            <p:nvPr/>
          </p:nvSpPr>
          <p:spPr>
            <a:xfrm rot="19788425">
              <a:off x="5132720" y="2671195"/>
              <a:ext cx="720080" cy="896986"/>
            </a:xfrm>
            <a:prstGeom prst="lightningBolt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34" name="Picture 3" descr="C:\Users\wwjd1\Desktop\間諜\神圓柱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8153" y="769507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207b53faaf4cc552499c415765bab6e.PNG (364×184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706" y="3068698"/>
            <a:ext cx="1062383" cy="53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077652" y="3969054"/>
            <a:ext cx="1235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SPY</a:t>
            </a:r>
            <a:endParaRPr lang="zh-TW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8" name="Picture 3" descr="C:\Users\wwjd1\Desktop\間諜\神圓柱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168" y="1866380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97334" y="2532943"/>
            <a:ext cx="3097577" cy="34715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TW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思維模式</a:t>
            </a:r>
            <a: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價值觀</a:t>
            </a:r>
            <a: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文化、習慣</a:t>
            </a:r>
            <a: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行為</a:t>
            </a:r>
            <a:r>
              <a:rPr lang="en-US" altLang="zh-TW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…</a:t>
            </a:r>
            <a:endParaRPr lang="zh-TW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王漢宗超明體繁" panose="02020300000000000000" pitchFamily="18" charset="-120"/>
              <a:ea typeface="王漢宗超明體繁" panose="020203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985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8" name="Picture 4" descr="C:\Users\wwjd1\Desktop\間諜\黑圓柱-0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5" y="1608903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051" y="14286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8" y="-171401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56" y="677490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wwjd1\Desktop\間諜\黑雲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629072"/>
            <a:ext cx="4376737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群組 42"/>
          <p:cNvGrpSpPr/>
          <p:nvPr/>
        </p:nvGrpSpPr>
        <p:grpSpPr>
          <a:xfrm>
            <a:off x="3809253" y="-171401"/>
            <a:ext cx="6298488" cy="2937247"/>
            <a:chOff x="3801476" y="-171401"/>
            <a:chExt cx="6298488" cy="2937247"/>
          </a:xfrm>
        </p:grpSpPr>
        <p:pic>
          <p:nvPicPr>
            <p:cNvPr id="1030" name="Picture 6" descr="C:\Users\wwjd1\Desktop\間諜\神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3226" y="629071"/>
              <a:ext cx="4376738" cy="2136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Users\wwjd1\Desktop\間諜\神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1476" y="618117"/>
              <a:ext cx="4376738" cy="2136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:\Users\wwjd1\Desktop\間諜\神雲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056" y="-171401"/>
              <a:ext cx="4376738" cy="2136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560710" y="763174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舊造的人</a:t>
            </a:r>
          </a:p>
        </p:txBody>
      </p:sp>
      <p:sp>
        <p:nvSpPr>
          <p:cNvPr id="7" name="矩形 6"/>
          <p:cNvSpPr/>
          <p:nvPr/>
        </p:nvSpPr>
        <p:spPr>
          <a:xfrm>
            <a:off x="5226906" y="515154"/>
            <a:ext cx="2980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新造的人</a:t>
            </a:r>
          </a:p>
        </p:txBody>
      </p:sp>
      <p:pic>
        <p:nvPicPr>
          <p:cNvPr id="24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osiaicBubbles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828" y="2549831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798" y="2474196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wwjd1\Desktop\間諜\頭上雲-01.png"/>
          <p:cNvPicPr>
            <a:picLocks noChangeAspect="1" noChangeArrowheads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092" y="2375959"/>
            <a:ext cx="1082139" cy="60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wwjd1\Desktop\間諜\神圓柱-0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392" y="1762139"/>
            <a:ext cx="3919538" cy="54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群組 19"/>
          <p:cNvGrpSpPr/>
          <p:nvPr/>
        </p:nvGrpSpPr>
        <p:grpSpPr>
          <a:xfrm>
            <a:off x="5151846" y="1527445"/>
            <a:ext cx="3276711" cy="970544"/>
            <a:chOff x="5148847" y="1544501"/>
            <a:chExt cx="3276711" cy="970544"/>
          </a:xfrm>
        </p:grpSpPr>
        <p:sp>
          <p:nvSpPr>
            <p:cNvPr id="39" name="閃電 38"/>
            <p:cNvSpPr/>
            <p:nvPr/>
          </p:nvSpPr>
          <p:spPr>
            <a:xfrm rot="12668220">
              <a:off x="6397151" y="1618059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閃電 39"/>
            <p:cNvSpPr/>
            <p:nvPr/>
          </p:nvSpPr>
          <p:spPr>
            <a:xfrm rot="11264468">
              <a:off x="7705478" y="1618059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閃電 40"/>
            <p:cNvSpPr/>
            <p:nvPr/>
          </p:nvSpPr>
          <p:spPr>
            <a:xfrm rot="13600128">
              <a:off x="5237300" y="1456048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2" name="群組 41"/>
          <p:cNvGrpSpPr/>
          <p:nvPr/>
        </p:nvGrpSpPr>
        <p:grpSpPr>
          <a:xfrm>
            <a:off x="4643719" y="2786983"/>
            <a:ext cx="3943579" cy="4268633"/>
            <a:chOff x="4683790" y="3902332"/>
            <a:chExt cx="3943579" cy="4268633"/>
          </a:xfrm>
        </p:grpSpPr>
        <p:grpSp>
          <p:nvGrpSpPr>
            <p:cNvPr id="32" name="群組 31"/>
            <p:cNvGrpSpPr/>
            <p:nvPr/>
          </p:nvGrpSpPr>
          <p:grpSpPr>
            <a:xfrm>
              <a:off x="4683790" y="3902332"/>
              <a:ext cx="3943579" cy="4268633"/>
              <a:chOff x="4658378" y="3872906"/>
              <a:chExt cx="3943579" cy="4268633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658378" y="3872906"/>
                <a:ext cx="3943579" cy="42686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0" name="Picture 2" descr="b207b53faaf4cc552499c415765bab6e.PNG (364×184)"/>
              <p:cNvPicPr>
                <a:picLocks noChangeAspect="1" noChangeArrowheads="1"/>
              </p:cNvPicPr>
              <p:nvPr/>
            </p:nvPicPr>
            <p:blipFill>
              <a:blip r:embed="rId11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7609" y="4310271"/>
                <a:ext cx="1062383" cy="537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8" name="矩形 47"/>
            <p:cNvSpPr/>
            <p:nvPr/>
          </p:nvSpPr>
          <p:spPr>
            <a:xfrm>
              <a:off x="6311009" y="5390317"/>
              <a:ext cx="892364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TW" sz="36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SPY</a:t>
              </a:r>
              <a:endParaRPr lang="zh-TW" altLang="en-US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4643719" y="2786983"/>
            <a:ext cx="3943579" cy="4268633"/>
            <a:chOff x="2427863" y="4038601"/>
            <a:chExt cx="3943579" cy="426863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GlowEdges/>
                      </a14:imgEffect>
                      <a14:imgEffect>
                        <a14:saturation sat="2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7863" y="4038601"/>
              <a:ext cx="3943579" cy="4268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b207b53faaf4cc552499c415765bab6e.PNG (364×184)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8236" y="4508056"/>
              <a:ext cx="1062383" cy="537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字方塊 34"/>
            <p:cNvSpPr txBox="1"/>
            <p:nvPr/>
          </p:nvSpPr>
          <p:spPr>
            <a:xfrm>
              <a:off x="4096176" y="5515096"/>
              <a:ext cx="6696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solidFill>
                    <a:srgbClr val="FFFF00"/>
                  </a:solidFill>
                  <a:latin typeface="王漢宗超明體繁" panose="02020300000000000000" pitchFamily="18" charset="-120"/>
                  <a:ea typeface="王漢宗超明體繁" panose="02020300000000000000" pitchFamily="18" charset="-120"/>
                </a:rPr>
                <a:t>天國子民</a:t>
              </a:r>
              <a:endParaRPr lang="zh-TW" altLang="en-US" dirty="0">
                <a:solidFill>
                  <a:srgbClr val="FFFF00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endParaRPr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4652799" y="1370747"/>
            <a:ext cx="3006802" cy="1013786"/>
            <a:chOff x="4625517" y="1409429"/>
            <a:chExt cx="3006802" cy="1013786"/>
          </a:xfrm>
        </p:grpSpPr>
        <p:sp>
          <p:nvSpPr>
            <p:cNvPr id="29" name="閃電 28"/>
            <p:cNvSpPr/>
            <p:nvPr/>
          </p:nvSpPr>
          <p:spPr>
            <a:xfrm rot="2090073">
              <a:off x="6912239" y="1526229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閃電 29"/>
            <p:cNvSpPr/>
            <p:nvPr/>
          </p:nvSpPr>
          <p:spPr>
            <a:xfrm rot="1878179">
              <a:off x="5816367" y="1420551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閃電 30"/>
            <p:cNvSpPr/>
            <p:nvPr/>
          </p:nvSpPr>
          <p:spPr>
            <a:xfrm rot="1014059">
              <a:off x="4625517" y="1409429"/>
              <a:ext cx="720080" cy="896986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4" name="文字方塊 43"/>
          <p:cNvSpPr txBox="1"/>
          <p:nvPr/>
        </p:nvSpPr>
        <p:spPr>
          <a:xfrm>
            <a:off x="7220205" y="3737516"/>
            <a:ext cx="96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讀聖經</a:t>
            </a:r>
            <a:endParaRPr lang="zh-TW" altLang="en-US" dirty="0"/>
          </a:p>
        </p:txBody>
      </p:sp>
      <p:sp>
        <p:nvSpPr>
          <p:cNvPr id="58" name="文字方塊 57"/>
          <p:cNvSpPr txBox="1"/>
          <p:nvPr/>
        </p:nvSpPr>
        <p:spPr>
          <a:xfrm>
            <a:off x="7299561" y="4253014"/>
            <a:ext cx="96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築祭壇</a:t>
            </a:r>
            <a:endParaRPr lang="en-US" altLang="zh-TW" dirty="0" smtClean="0"/>
          </a:p>
        </p:txBody>
      </p:sp>
      <p:grpSp>
        <p:nvGrpSpPr>
          <p:cNvPr id="5" name="群組 4"/>
          <p:cNvGrpSpPr/>
          <p:nvPr/>
        </p:nvGrpSpPr>
        <p:grpSpPr>
          <a:xfrm>
            <a:off x="5802798" y="2274309"/>
            <a:ext cx="1900300" cy="982129"/>
            <a:chOff x="5819748" y="2400633"/>
            <a:chExt cx="1745219" cy="748360"/>
          </a:xfrm>
        </p:grpSpPr>
        <p:pic>
          <p:nvPicPr>
            <p:cNvPr id="51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9748" y="2474196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828" y="2542399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8" descr="C:\Users\wwjd1\Desktop\間諜\頭上雲-01.png"/>
            <p:cNvPicPr>
              <a:picLocks noChangeAspect="1" noChangeArrowheads="1"/>
            </p:cNvPicPr>
            <p:nvPr/>
          </p:nvPicPr>
          <p:blipFill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5487" y="2400633"/>
              <a:ext cx="1082139" cy="606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群組 5"/>
          <p:cNvGrpSpPr/>
          <p:nvPr/>
        </p:nvGrpSpPr>
        <p:grpSpPr>
          <a:xfrm>
            <a:off x="3132828" y="628879"/>
            <a:ext cx="2719972" cy="2939302"/>
            <a:chOff x="3132828" y="628879"/>
            <a:chExt cx="2719972" cy="2939302"/>
          </a:xfrm>
        </p:grpSpPr>
        <p:grpSp>
          <p:nvGrpSpPr>
            <p:cNvPr id="56" name="群組 55"/>
            <p:cNvGrpSpPr/>
            <p:nvPr/>
          </p:nvGrpSpPr>
          <p:grpSpPr>
            <a:xfrm>
              <a:off x="3132828" y="628879"/>
              <a:ext cx="2605946" cy="2195573"/>
              <a:chOff x="3132828" y="628879"/>
              <a:chExt cx="2605946" cy="2195573"/>
            </a:xfrm>
          </p:grpSpPr>
          <p:sp>
            <p:nvSpPr>
              <p:cNvPr id="57" name="閃電 56"/>
              <p:cNvSpPr/>
              <p:nvPr/>
            </p:nvSpPr>
            <p:spPr>
              <a:xfrm rot="9821784">
                <a:off x="5018694" y="1927466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9" name="閃電 58"/>
              <p:cNvSpPr/>
              <p:nvPr/>
            </p:nvSpPr>
            <p:spPr>
              <a:xfrm rot="9821784">
                <a:off x="4075761" y="1294285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" name="閃電 59"/>
              <p:cNvSpPr/>
              <p:nvPr/>
            </p:nvSpPr>
            <p:spPr>
              <a:xfrm rot="9821784">
                <a:off x="3132828" y="628879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1" name="群組 60"/>
            <p:cNvGrpSpPr/>
            <p:nvPr/>
          </p:nvGrpSpPr>
          <p:grpSpPr>
            <a:xfrm>
              <a:off x="3140444" y="1459414"/>
              <a:ext cx="2712356" cy="2108767"/>
              <a:chOff x="3140444" y="1459414"/>
              <a:chExt cx="2712356" cy="2108767"/>
            </a:xfrm>
          </p:grpSpPr>
          <p:sp>
            <p:nvSpPr>
              <p:cNvPr id="62" name="閃電 61"/>
              <p:cNvSpPr/>
              <p:nvPr/>
            </p:nvSpPr>
            <p:spPr>
              <a:xfrm rot="20700000">
                <a:off x="3140444" y="1459414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3" name="閃電 62"/>
              <p:cNvSpPr/>
              <p:nvPr/>
            </p:nvSpPr>
            <p:spPr>
              <a:xfrm rot="19740522">
                <a:off x="4164030" y="2101339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4" name="閃電 63"/>
              <p:cNvSpPr/>
              <p:nvPr/>
            </p:nvSpPr>
            <p:spPr>
              <a:xfrm rot="19788425">
                <a:off x="5132720" y="2671195"/>
                <a:ext cx="720080" cy="896986"/>
              </a:xfrm>
              <a:prstGeom prst="lightningBolt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946233" y="2636912"/>
            <a:ext cx="27656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TW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思維模式</a:t>
            </a:r>
            <a: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價值觀</a:t>
            </a:r>
            <a: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文化、習慣</a:t>
            </a:r>
            <a: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/>
            </a:r>
            <a:b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</a:br>
            <a:r>
              <a:rPr lang="zh-TW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行為</a:t>
            </a:r>
            <a:r>
              <a: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…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6286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8536 L 0.33975 -0.1168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157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8" grpId="0"/>
      <p:bldP spid="9" grpId="0"/>
      <p:bldP spid="9" grpId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35</Words>
  <Application>Microsoft Office PowerPoint</Application>
  <PresentationFormat>如螢幕大小 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PowerPoint 簡報</vt:lpstr>
      <vt:lpstr>思維模式 價值觀 文化、習慣 行為…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全偉哲</dc:creator>
  <cp:lastModifiedBy>User</cp:lastModifiedBy>
  <cp:revision>26</cp:revision>
  <dcterms:created xsi:type="dcterms:W3CDTF">2018-03-09T13:20:32Z</dcterms:created>
  <dcterms:modified xsi:type="dcterms:W3CDTF">2020-07-30T07:53:56Z</dcterms:modified>
</cp:coreProperties>
</file>