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58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2063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8314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33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2387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2661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649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1972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5100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1185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80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6437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30D4E-F499-43BB-B755-A5F7489DA3EC}" type="datetimeFigureOut">
              <a:rPr lang="zh-TW" altLang="en-US" smtClean="0"/>
              <a:t>2020/8/8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6CF94-F3CD-4DBC-B2C7-447760701F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441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&#20160;&#40636;&#26159;&#27888;&#22521;&#27472;.pptx" TargetMode="Externa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hyperlink" Target="../&#35611;&#31456;/&#38291;&#35548;.ppt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-10209" y="27439"/>
            <a:ext cx="3135911" cy="929965"/>
          </a:xfrm>
        </p:spPr>
        <p:txBody>
          <a:bodyPr/>
          <a:lstStyle/>
          <a:p>
            <a:r>
              <a:rPr lang="zh-TW" altLang="en-US" u="sng" dirty="0" smtClean="0">
                <a:latin typeface="華康行楷體W5" panose="03000509000000000000" pitchFamily="65" charset="-120"/>
                <a:ea typeface="華康行楷體W5" panose="03000509000000000000" pitchFamily="65" charset="-120"/>
              </a:rPr>
              <a:t>基督徒進程</a:t>
            </a:r>
            <a:endParaRPr lang="zh-TW" altLang="en-US" u="sng" dirty="0"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29849" y="2943978"/>
            <a:ext cx="464096" cy="1752600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慕道友</a:t>
            </a:r>
            <a:endParaRPr lang="zh-TW" altLang="en-US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cxnSp>
        <p:nvCxnSpPr>
          <p:cNvPr id="5" name="直線單箭頭接點 4"/>
          <p:cNvCxnSpPr/>
          <p:nvPr/>
        </p:nvCxnSpPr>
        <p:spPr>
          <a:xfrm>
            <a:off x="1521610" y="2846187"/>
            <a:ext cx="676875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>
            <a:off x="2161897" y="2666167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>
            <a:off x="2893654" y="2666167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>
            <a:off x="3533942" y="2666167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4174229" y="2666167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>
            <a:off x="4723047" y="2674853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>
            <a:off x="5454804" y="2674853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>
            <a:off x="7452320" y="2712192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副標題 2"/>
          <p:cNvSpPr txBox="1">
            <a:spLocks/>
          </p:cNvSpPr>
          <p:nvPr/>
        </p:nvSpPr>
        <p:spPr>
          <a:xfrm>
            <a:off x="2601730" y="3015986"/>
            <a:ext cx="523972" cy="2448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受洗不完全相信</a:t>
            </a:r>
            <a:endParaRPr lang="zh-TW" altLang="en-US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sp>
        <p:nvSpPr>
          <p:cNvPr id="16" name="副標題 2"/>
          <p:cNvSpPr txBox="1">
            <a:spLocks/>
          </p:cNvSpPr>
          <p:nvPr/>
        </p:nvSpPr>
        <p:spPr>
          <a:xfrm>
            <a:off x="3323233" y="3031196"/>
            <a:ext cx="464096" cy="1752600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TW" altLang="en-US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相信</a:t>
            </a:r>
            <a:endParaRPr lang="zh-TW" altLang="en-US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sp>
        <p:nvSpPr>
          <p:cNvPr id="17" name="副標題 2"/>
          <p:cNvSpPr txBox="1">
            <a:spLocks/>
          </p:cNvSpPr>
          <p:nvPr/>
        </p:nvSpPr>
        <p:spPr>
          <a:xfrm>
            <a:off x="3908350" y="2984017"/>
            <a:ext cx="531757" cy="2657680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TW" altLang="en-US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受造就</a:t>
            </a:r>
            <a:r>
              <a:rPr lang="en-US" altLang="zh-TW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知識</a:t>
            </a:r>
            <a:r>
              <a:rPr lang="en-US" altLang="zh-TW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)</a:t>
            </a:r>
            <a:endParaRPr lang="zh-TW" altLang="en-US" sz="2800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sp>
        <p:nvSpPr>
          <p:cNvPr id="18" name="副標題 2"/>
          <p:cNvSpPr txBox="1">
            <a:spLocks/>
          </p:cNvSpPr>
          <p:nvPr/>
        </p:nvSpPr>
        <p:spPr>
          <a:xfrm>
            <a:off x="4481020" y="2984017"/>
            <a:ext cx="531757" cy="2657680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TW" altLang="en-US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修剪</a:t>
            </a:r>
            <a:r>
              <a:rPr lang="en-US" altLang="zh-TW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生命</a:t>
            </a:r>
            <a:r>
              <a:rPr lang="en-US" altLang="zh-TW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)</a:t>
            </a:r>
            <a:endParaRPr lang="zh-TW" altLang="en-US" sz="2800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sp>
        <p:nvSpPr>
          <p:cNvPr id="19" name="副標題 2"/>
          <p:cNvSpPr txBox="1">
            <a:spLocks/>
          </p:cNvSpPr>
          <p:nvPr/>
        </p:nvSpPr>
        <p:spPr>
          <a:xfrm>
            <a:off x="5249761" y="3031196"/>
            <a:ext cx="531757" cy="2657680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門徒</a:t>
            </a:r>
            <a:r>
              <a:rPr lang="en-US" altLang="zh-TW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背十字架</a:t>
            </a:r>
            <a:r>
              <a:rPr lang="en-US" altLang="zh-TW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)</a:t>
            </a:r>
            <a:endParaRPr lang="zh-TW" altLang="en-US" sz="2800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sp>
        <p:nvSpPr>
          <p:cNvPr id="20" name="副標題 2"/>
          <p:cNvSpPr txBox="1">
            <a:spLocks/>
          </p:cNvSpPr>
          <p:nvPr/>
        </p:nvSpPr>
        <p:spPr>
          <a:xfrm>
            <a:off x="7186441" y="3098420"/>
            <a:ext cx="531757" cy="2657680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TW" altLang="en-US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得勝者</a:t>
            </a:r>
            <a:endParaRPr lang="zh-TW" altLang="en-US" sz="2800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cxnSp>
        <p:nvCxnSpPr>
          <p:cNvPr id="22" name="直線單箭頭接點 21"/>
          <p:cNvCxnSpPr/>
          <p:nvPr/>
        </p:nvCxnSpPr>
        <p:spPr>
          <a:xfrm>
            <a:off x="3560280" y="5716286"/>
            <a:ext cx="4268250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副標題 2"/>
          <p:cNvSpPr txBox="1">
            <a:spLocks/>
          </p:cNvSpPr>
          <p:nvPr/>
        </p:nvSpPr>
        <p:spPr>
          <a:xfrm>
            <a:off x="3252152" y="5789580"/>
            <a:ext cx="580668" cy="10971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稱義</a:t>
            </a:r>
            <a:endParaRPr lang="zh-TW" altLang="en-US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sp>
        <p:nvSpPr>
          <p:cNvPr id="24" name="副標題 2"/>
          <p:cNvSpPr txBox="1">
            <a:spLocks/>
          </p:cNvSpPr>
          <p:nvPr/>
        </p:nvSpPr>
        <p:spPr>
          <a:xfrm>
            <a:off x="4880528" y="6063874"/>
            <a:ext cx="1270222" cy="548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TW" altLang="en-US" dirty="0">
                <a:solidFill>
                  <a:srgbClr val="C00000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成聖</a:t>
            </a:r>
          </a:p>
        </p:txBody>
      </p:sp>
      <p:sp>
        <p:nvSpPr>
          <p:cNvPr id="25" name="矩形 24"/>
          <p:cNvSpPr/>
          <p:nvPr/>
        </p:nvSpPr>
        <p:spPr>
          <a:xfrm>
            <a:off x="5210467" y="3013715"/>
            <a:ext cx="531757" cy="26576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896" y="980728"/>
            <a:ext cx="784333" cy="1529450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538" y="995352"/>
            <a:ext cx="901896" cy="1520017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624" y="995351"/>
            <a:ext cx="805649" cy="1520017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740" y="980728"/>
            <a:ext cx="1010940" cy="1520018"/>
          </a:xfrm>
          <a:prstGeom prst="rect">
            <a:avLst/>
          </a:prstGeom>
        </p:spPr>
      </p:pic>
      <p:cxnSp>
        <p:nvCxnSpPr>
          <p:cNvPr id="28" name="直線接點 27"/>
          <p:cNvCxnSpPr/>
          <p:nvPr/>
        </p:nvCxnSpPr>
        <p:spPr>
          <a:xfrm>
            <a:off x="6446524" y="2688033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副標題 2"/>
          <p:cNvSpPr txBox="1">
            <a:spLocks/>
          </p:cNvSpPr>
          <p:nvPr/>
        </p:nvSpPr>
        <p:spPr>
          <a:xfrm>
            <a:off x="6200483" y="3048073"/>
            <a:ext cx="531757" cy="2657680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精兵</a:t>
            </a:r>
            <a:r>
              <a:rPr lang="en-US" altLang="zh-TW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  <a:hlinkClick r:id="rId6" action="ppaction://hlinkpres?slideindex=1&amp;slidetitle="/>
              </a:rPr>
              <a:t>泰培歐</a:t>
            </a:r>
            <a:r>
              <a:rPr lang="en-US" altLang="zh-TW" sz="2800" dirty="0" smtClean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)</a:t>
            </a:r>
            <a:endParaRPr lang="zh-TW" altLang="en-US" sz="2800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844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179512" y="404664"/>
            <a:ext cx="1843260" cy="4329191"/>
            <a:chOff x="179512" y="404664"/>
            <a:chExt cx="1843260" cy="4329191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04664"/>
              <a:ext cx="1843260" cy="3594357"/>
            </a:xfrm>
            <a:prstGeom prst="rect">
              <a:avLst/>
            </a:prstGeom>
          </p:spPr>
        </p:pic>
        <p:sp>
          <p:nvSpPr>
            <p:cNvPr id="5" name="文字方塊 4"/>
            <p:cNvSpPr txBox="1"/>
            <p:nvPr/>
          </p:nvSpPr>
          <p:spPr>
            <a:xfrm>
              <a:off x="309054" y="414908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200" dirty="0" smtClean="0">
                  <a:latin typeface="華康中黑體(P)" panose="020B0500000000000000" pitchFamily="34" charset="-120"/>
                  <a:ea typeface="華康中黑體(P)" panose="020B0500000000000000" pitchFamily="34" charset="-120"/>
                  <a:cs typeface="華康中黑體(P)" panose="020B0500000000000000" pitchFamily="34" charset="-120"/>
                </a:rPr>
                <a:t>未信</a:t>
              </a:r>
              <a:endParaRPr lang="zh-TW" altLang="en-US" sz="3200" dirty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endParaRPr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2051867" y="414461"/>
            <a:ext cx="2448272" cy="4629020"/>
            <a:chOff x="2051867" y="414461"/>
            <a:chExt cx="2448272" cy="4629020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0285" y="414461"/>
              <a:ext cx="2109339" cy="3554992"/>
            </a:xfrm>
            <a:prstGeom prst="rect">
              <a:avLst/>
            </a:prstGeom>
          </p:spPr>
        </p:pic>
        <p:sp>
          <p:nvSpPr>
            <p:cNvPr id="6" name="文字方塊 5"/>
            <p:cNvSpPr txBox="1"/>
            <p:nvPr/>
          </p:nvSpPr>
          <p:spPr>
            <a:xfrm>
              <a:off x="2051867" y="4089374"/>
              <a:ext cx="2448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2800" dirty="0" smtClean="0">
                  <a:latin typeface="華康中黑體(P)" panose="020B0500000000000000" pitchFamily="34" charset="-120"/>
                  <a:ea typeface="華康中黑體(P)" panose="020B0500000000000000" pitchFamily="34" charset="-120"/>
                  <a:cs typeface="華康中黑體(P)" panose="020B0500000000000000" pitchFamily="34" charset="-120"/>
                </a:rPr>
                <a:t>藉著耶穌披上</a:t>
              </a:r>
              <a:endParaRPr lang="en-US" altLang="zh-TW" sz="28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endParaRPr>
            </a:p>
            <a:p>
              <a:pPr algn="ctr"/>
              <a:r>
                <a:rPr lang="zh-TW" altLang="en-US" sz="2800" dirty="0" smtClean="0">
                  <a:latin typeface="華康中黑體(P)" panose="020B0500000000000000" pitchFamily="34" charset="-120"/>
                  <a:ea typeface="華康中黑體(P)" panose="020B0500000000000000" pitchFamily="34" charset="-120"/>
                  <a:cs typeface="華康中黑體(P)" panose="020B0500000000000000" pitchFamily="34" charset="-120"/>
                </a:rPr>
                <a:t>救恩的衣袍</a:t>
              </a:r>
              <a:endParaRPr lang="zh-TW" altLang="en-US" sz="2800" dirty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endParaRP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4368006" y="470736"/>
            <a:ext cx="2448272" cy="4632451"/>
            <a:chOff x="4368006" y="470736"/>
            <a:chExt cx="2448272" cy="4632451"/>
          </a:xfrm>
        </p:grpSpPr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0139" y="470736"/>
              <a:ext cx="1884239" cy="3554992"/>
            </a:xfrm>
            <a:prstGeom prst="rect">
              <a:avLst/>
            </a:prstGeom>
          </p:spPr>
        </p:pic>
        <p:sp>
          <p:nvSpPr>
            <p:cNvPr id="10" name="文字方塊 9"/>
            <p:cNvSpPr txBox="1"/>
            <p:nvPr/>
          </p:nvSpPr>
          <p:spPr>
            <a:xfrm>
              <a:off x="4368006" y="4149080"/>
              <a:ext cx="2448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2800" dirty="0" smtClean="0">
                  <a:latin typeface="華康中黑體(P)" panose="020B0500000000000000" pitchFamily="34" charset="-120"/>
                  <a:ea typeface="華康中黑體(P)" panose="020B0500000000000000" pitchFamily="34" charset="-120"/>
                  <a:cs typeface="華康中黑體(P)" panose="020B0500000000000000" pitchFamily="34" charset="-120"/>
                </a:rPr>
                <a:t>舊生命漸衰微</a:t>
              </a:r>
              <a:endParaRPr lang="en-US" altLang="zh-TW" sz="28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endParaRPr>
            </a:p>
            <a:p>
              <a:pPr algn="ctr"/>
              <a:r>
                <a:rPr lang="zh-TW" altLang="en-US" sz="2800" dirty="0" smtClean="0">
                  <a:latin typeface="華康中黑體(P)" panose="020B0500000000000000" pitchFamily="34" charset="-120"/>
                  <a:ea typeface="華康中黑體(P)" panose="020B0500000000000000" pitchFamily="34" charset="-120"/>
                  <a:cs typeface="華康中黑體(P)" panose="020B0500000000000000" pitchFamily="34" charset="-120"/>
                </a:rPr>
                <a:t>新生命漸興旺</a:t>
              </a:r>
              <a:endParaRPr lang="zh-TW" altLang="en-US" sz="2800" dirty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endParaRPr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6695728" y="459174"/>
            <a:ext cx="2448272" cy="4644013"/>
            <a:chOff x="6695728" y="459174"/>
            <a:chExt cx="2448272" cy="4644013"/>
          </a:xfrm>
        </p:grpSpPr>
        <p:pic>
          <p:nvPicPr>
            <p:cNvPr id="11" name="圖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5728" y="459174"/>
              <a:ext cx="2237224" cy="3554992"/>
            </a:xfrm>
            <a:prstGeom prst="rect">
              <a:avLst/>
            </a:prstGeom>
          </p:spPr>
        </p:pic>
        <p:sp>
          <p:nvSpPr>
            <p:cNvPr id="12" name="文字方塊 11"/>
            <p:cNvSpPr txBox="1"/>
            <p:nvPr/>
          </p:nvSpPr>
          <p:spPr>
            <a:xfrm>
              <a:off x="6695728" y="4149080"/>
              <a:ext cx="2448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2800" dirty="0" smtClean="0">
                  <a:latin typeface="華康中黑體(P)" panose="020B0500000000000000" pitchFamily="34" charset="-120"/>
                  <a:ea typeface="華康中黑體(P)" panose="020B0500000000000000" pitchFamily="34" charset="-120"/>
                  <a:cs typeface="華康中黑體(P)" panose="020B0500000000000000" pitchFamily="34" charset="-120"/>
                </a:rPr>
                <a:t>成為門徒</a:t>
              </a:r>
              <a:endParaRPr lang="en-US" altLang="zh-TW" sz="28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endParaRPr>
            </a:p>
            <a:p>
              <a:pPr algn="ctr"/>
              <a:r>
                <a:rPr lang="zh-TW" altLang="en-US" sz="2800" dirty="0" smtClean="0">
                  <a:latin typeface="華康中黑體(P)" panose="020B0500000000000000" pitchFamily="34" charset="-120"/>
                  <a:ea typeface="華康中黑體(P)" panose="020B0500000000000000" pitchFamily="34" charset="-120"/>
                  <a:cs typeface="華康中黑體(P)" panose="020B0500000000000000" pitchFamily="34" charset="-120"/>
                </a:rPr>
                <a:t>得勝者</a:t>
              </a:r>
              <a:endParaRPr lang="zh-TW" altLang="en-US" sz="2800" dirty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214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5436096" y="4068906"/>
            <a:ext cx="3391272" cy="2062103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1.</a:t>
            </a:r>
            <a:r>
              <a:rPr lang="zh-TW" altLang="en-US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死刑定讞</a:t>
            </a:r>
            <a:endParaRPr lang="en-US" altLang="zh-TW" sz="3200" dirty="0" smtClean="0">
              <a:latin typeface="華康中黑體(P)" panose="020B0500000000000000" pitchFamily="34" charset="-120"/>
              <a:ea typeface="華康中黑體(P)" panose="020B0500000000000000" pitchFamily="34" charset="-120"/>
              <a:cs typeface="華康中黑體(P)" panose="020B0500000000000000" pitchFamily="34" charset="-120"/>
            </a:endParaRPr>
          </a:p>
          <a:p>
            <a:r>
              <a:rPr lang="zh-TW" altLang="en-US" sz="3200" dirty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 </a:t>
            </a:r>
            <a:r>
              <a:rPr lang="zh-TW" altLang="en-US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 </a:t>
            </a:r>
            <a:r>
              <a:rPr lang="en-US" altLang="zh-TW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(</a:t>
            </a:r>
            <a:r>
              <a:rPr lang="zh-TW" altLang="en-US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在法律上死了</a:t>
            </a:r>
            <a:r>
              <a:rPr lang="en-US" altLang="zh-TW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)</a:t>
            </a:r>
          </a:p>
          <a:p>
            <a:r>
              <a:rPr lang="en-US" altLang="zh-TW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2.</a:t>
            </a:r>
            <a:r>
              <a:rPr lang="zh-TW" altLang="en-US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褫奪公權終生</a:t>
            </a:r>
            <a:endParaRPr lang="en-US" altLang="zh-TW" sz="3200" dirty="0" smtClean="0">
              <a:latin typeface="華康中黑體(P)" panose="020B0500000000000000" pitchFamily="34" charset="-120"/>
              <a:ea typeface="華康中黑體(P)" panose="020B0500000000000000" pitchFamily="34" charset="-120"/>
              <a:cs typeface="華康中黑體(P)" panose="020B0500000000000000" pitchFamily="34" charset="-120"/>
            </a:endParaRPr>
          </a:p>
          <a:p>
            <a:r>
              <a:rPr lang="en-US" altLang="zh-TW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3.</a:t>
            </a:r>
            <a:r>
              <a:rPr lang="zh-TW" altLang="en-US" sz="3200" dirty="0" smtClean="0">
                <a:latin typeface="華康中黑體(P)" panose="020B0500000000000000" pitchFamily="34" charset="-120"/>
                <a:ea typeface="華康中黑體(P)" panose="020B0500000000000000" pitchFamily="34" charset="-120"/>
                <a:cs typeface="華康中黑體(P)" panose="020B0500000000000000" pitchFamily="34" charset="-120"/>
              </a:rPr>
              <a:t>不得上訴</a:t>
            </a:r>
            <a:endParaRPr lang="zh-TW" altLang="en-US" sz="3200" dirty="0">
              <a:latin typeface="華康中黑體(P)" panose="020B0500000000000000" pitchFamily="34" charset="-120"/>
              <a:ea typeface="華康中黑體(P)" panose="020B0500000000000000" pitchFamily="34" charset="-120"/>
              <a:cs typeface="華康中黑體(P)" panose="020B0500000000000000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86" y="187437"/>
            <a:ext cx="1973573" cy="3326177"/>
          </a:xfrm>
          <a:prstGeom prst="rect">
            <a:avLst/>
          </a:prstGeom>
        </p:spPr>
      </p:pic>
      <p:pic>
        <p:nvPicPr>
          <p:cNvPr id="1028" name="Picture 4" descr="「監牢」的圖片搜尋結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913" y="-243408"/>
            <a:ext cx="417646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2562673" y="965948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TW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hlinkClick r:id="rId4" action="ppaction://hlinkpres?slideindex=1&amp;slidetitle="/>
              </a:rPr>
              <a:t>是我，</a:t>
            </a:r>
            <a:endParaRPr lang="en-US" altLang="zh-TW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華康中特圓體" panose="020F0809000000000000" pitchFamily="49" charset="-120"/>
              <a:ea typeface="華康中特圓體" panose="020F0809000000000000" pitchFamily="49" charset="-120"/>
              <a:hlinkClick r:id="rId4" action="ppaction://hlinkpres?slideindex=1&amp;slidetitle="/>
            </a:endParaRPr>
          </a:p>
          <a:p>
            <a:pPr algn="ctr"/>
            <a:r>
              <a:rPr lang="zh-TW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hlinkClick r:id="rId4" action="ppaction://hlinkpres?slideindex=1&amp;slidetitle="/>
              </a:rPr>
              <a:t>不再是我</a:t>
            </a:r>
            <a:endParaRPr lang="zh-TW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107504" y="3645024"/>
            <a:ext cx="4752528" cy="3168352"/>
            <a:chOff x="107504" y="3645024"/>
            <a:chExt cx="4752528" cy="3168352"/>
          </a:xfrm>
        </p:grpSpPr>
        <p:sp>
          <p:nvSpPr>
            <p:cNvPr id="3" name="橢圓形圖說文字 2"/>
            <p:cNvSpPr/>
            <p:nvPr/>
          </p:nvSpPr>
          <p:spPr>
            <a:xfrm>
              <a:off x="107504" y="3645024"/>
              <a:ext cx="4752528" cy="3168352"/>
            </a:xfrm>
            <a:prstGeom prst="wedgeEllipseCallout">
              <a:avLst>
                <a:gd name="adj1" fmla="val 52474"/>
                <a:gd name="adj2" fmla="val -99265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827584" y="4068906"/>
              <a:ext cx="352958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4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各樣的喜好、追求、壞習慣、癮頭、性格、怪脾氣、爭競、比較、嫉妒、紛爭、愛享樂、世界</a:t>
              </a:r>
              <a:r>
                <a:rPr lang="en-US" altLang="zh-TW" sz="24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(</a:t>
              </a:r>
              <a:r>
                <a:rPr lang="zh-TW" altLang="en-US" sz="24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價值觀、人生觀</a:t>
              </a:r>
              <a:r>
                <a:rPr lang="en-US" altLang="zh-TW" sz="24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…)</a:t>
              </a:r>
              <a:r>
                <a:rPr lang="zh-TW" altLang="en-US" sz="24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、不讀經、不禱告</a:t>
              </a:r>
              <a:r>
                <a:rPr lang="en-US" altLang="zh-TW" sz="24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…</a:t>
              </a:r>
              <a:endParaRPr lang="zh-TW" altLang="en-US" sz="2400" dirty="0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sp>
        <p:nvSpPr>
          <p:cNvPr id="6" name="文字方塊 5"/>
          <p:cNvSpPr txBox="1"/>
          <p:nvPr/>
        </p:nvSpPr>
        <p:spPr>
          <a:xfrm>
            <a:off x="6660232" y="1340768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王漢宗超明體繁" panose="02020300000000000000" pitchFamily="18" charset="-120"/>
                <a:ea typeface="王漢宗超明體繁" panose="02020300000000000000" pitchFamily="18" charset="-120"/>
              </a:rPr>
              <a:t>肉體</a:t>
            </a:r>
            <a:endParaRPr lang="zh-TW" altLang="en-US" dirty="0">
              <a:solidFill>
                <a:schemeClr val="bg1"/>
              </a:solidFill>
              <a:latin typeface="王漢宗超明體繁" panose="02020300000000000000" pitchFamily="18" charset="-120"/>
              <a:ea typeface="王漢宗超明體繁" panose="020203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337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「監牢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324" y="1135087"/>
            <a:ext cx="3493637" cy="350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50525"/>
            <a:ext cx="1973573" cy="3326177"/>
          </a:xfrm>
          <a:prstGeom prst="rect">
            <a:avLst/>
          </a:prstGeom>
        </p:spPr>
      </p:pic>
      <p:pic>
        <p:nvPicPr>
          <p:cNvPr id="1026" name="Picture 2" descr="「鑰匙」的圖片搜尋結果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28059"/>
            <a:ext cx="2731265" cy="248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相關圖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66814" y="2105772"/>
            <a:ext cx="2797291" cy="253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202" y="1412776"/>
            <a:ext cx="3499722" cy="306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「鑰匙」的圖片搜尋結果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110" y="2029445"/>
            <a:ext cx="2916564" cy="265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「聖靈」的圖片搜尋結果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068" y="2221273"/>
            <a:ext cx="284083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「監牢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324" y="1134346"/>
            <a:ext cx="3725552" cy="372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群組 10"/>
          <p:cNvGrpSpPr/>
          <p:nvPr/>
        </p:nvGrpSpPr>
        <p:grpSpPr>
          <a:xfrm>
            <a:off x="6710247" y="287470"/>
            <a:ext cx="960377" cy="1740588"/>
            <a:chOff x="3395599" y="3943876"/>
            <a:chExt cx="1224136" cy="2581468"/>
          </a:xfrm>
        </p:grpSpPr>
        <p:sp>
          <p:nvSpPr>
            <p:cNvPr id="10" name="矩形 9"/>
            <p:cNvSpPr/>
            <p:nvPr/>
          </p:nvSpPr>
          <p:spPr>
            <a:xfrm>
              <a:off x="3395599" y="4332379"/>
              <a:ext cx="1224136" cy="28803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矩形 21"/>
            <p:cNvSpPr/>
            <p:nvPr/>
          </p:nvSpPr>
          <p:spPr>
            <a:xfrm rot="16200000">
              <a:off x="2719804" y="5120371"/>
              <a:ext cx="2581468" cy="22847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121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129</Words>
  <Application>Microsoft Office PowerPoint</Application>
  <PresentationFormat>如螢幕大小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佈景主題</vt:lpstr>
      <vt:lpstr>基督徒進程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基督徒進程</dc:title>
  <dc:creator>User</dc:creator>
  <cp:lastModifiedBy>User</cp:lastModifiedBy>
  <cp:revision>16</cp:revision>
  <dcterms:created xsi:type="dcterms:W3CDTF">2017-09-10T01:34:47Z</dcterms:created>
  <dcterms:modified xsi:type="dcterms:W3CDTF">2020-08-08T06:52:26Z</dcterms:modified>
</cp:coreProperties>
</file>