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712" r:id="rId1"/>
    <p:sldMasterId id="2147485000" r:id="rId2"/>
  </p:sldMasterIdLst>
  <p:notesMasterIdLst>
    <p:notesMasterId r:id="rId25"/>
  </p:notesMasterIdLst>
  <p:handoutMasterIdLst>
    <p:handoutMasterId r:id="rId26"/>
  </p:handoutMasterIdLst>
  <p:sldIdLst>
    <p:sldId id="303" r:id="rId3"/>
    <p:sldId id="257" r:id="rId4"/>
    <p:sldId id="258" r:id="rId5"/>
    <p:sldId id="304" r:id="rId6"/>
    <p:sldId id="305" r:id="rId7"/>
    <p:sldId id="306" r:id="rId8"/>
    <p:sldId id="284" r:id="rId9"/>
    <p:sldId id="307" r:id="rId10"/>
    <p:sldId id="308" r:id="rId11"/>
    <p:sldId id="309" r:id="rId12"/>
    <p:sldId id="310" r:id="rId13"/>
    <p:sldId id="282" r:id="rId14"/>
    <p:sldId id="283" r:id="rId15"/>
    <p:sldId id="311" r:id="rId16"/>
    <p:sldId id="312" r:id="rId17"/>
    <p:sldId id="314" r:id="rId18"/>
    <p:sldId id="315" r:id="rId19"/>
    <p:sldId id="316" r:id="rId20"/>
    <p:sldId id="313" r:id="rId21"/>
    <p:sldId id="317" r:id="rId22"/>
    <p:sldId id="318" r:id="rId23"/>
    <p:sldId id="319" r:id="rId24"/>
  </p:sldIdLst>
  <p:sldSz cx="9144000" cy="5143500" type="screen16x9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sz="60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0BE8"/>
    <a:srgbClr val="04C4EA"/>
    <a:srgbClr val="171CF9"/>
    <a:srgbClr val="5463F2"/>
    <a:srgbClr val="3DF5EC"/>
    <a:srgbClr val="0066FF"/>
    <a:srgbClr val="FF99FF"/>
    <a:srgbClr val="FFFF99"/>
    <a:srgbClr val="FF9933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A107856-5554-42FB-B03E-39F5DBC370BA}" styleName="中等深淺樣式 4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中等深淺樣式 4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中等深淺樣式 1 - 輔色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中等深淺樣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9CF1AB2-1976-4502-BF36-3FF5EA218861}" styleName="中等深淺樣式 4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32" autoAdjust="0"/>
    <p:restoredTop sz="99040" autoAdjust="0"/>
  </p:normalViewPr>
  <p:slideViewPr>
    <p:cSldViewPr>
      <p:cViewPr>
        <p:scale>
          <a:sx n="100" d="100"/>
          <a:sy n="100" d="100"/>
        </p:scale>
        <p:origin x="-806" y="-211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101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92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4B8B9B2-5605-4A77-96BA-B5C4AC0C501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64806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B54CF90-B8BE-4883-96C6-836A5E7C7C3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911452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60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fld id="{A7D3884F-E897-4593-B1F8-798CBB198861}" type="slidenum">
              <a:rPr lang="en-US" altLang="zh-TW" sz="1200" smtClean="0">
                <a:solidFill>
                  <a:prstClr val="black"/>
                </a:solidFill>
              </a:rPr>
              <a:pPr/>
              <a:t>1</a:t>
            </a:fld>
            <a:endParaRPr lang="en-US" altLang="zh-TW" sz="1200" smtClean="0">
              <a:solidFill>
                <a:prstClr val="black"/>
              </a:solidFill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3564094"/>
            <a:ext cx="9144000" cy="158472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6105528" y="0"/>
            <a:ext cx="3038475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429064" y="2503170"/>
            <a:ext cx="6480048" cy="172593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433050" y="1158609"/>
            <a:ext cx="6480048" cy="131445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6F9779-9EBC-4F99-9CF1-4A04EBD29BEE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86257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536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3564094"/>
            <a:ext cx="9144000" cy="158472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6105528" y="0"/>
            <a:ext cx="3038475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687878"/>
            <a:ext cx="6629400" cy="1369772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1864350"/>
            <a:ext cx="6629400" cy="800016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4F271C"/>
                </a:solidFill>
              </a:rPr>
              <a:t>109.02.02</a:t>
            </a:r>
            <a:endParaRPr lang="en-US" altLang="zh-TW">
              <a:solidFill>
                <a:srgbClr val="4F271C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4F271C"/>
                </a:solidFill>
              </a:rPr>
              <a:t>基督徒對律法的回應</a:t>
            </a:r>
            <a:r>
              <a:rPr lang="en-US" altLang="zh-TW" smtClean="0">
                <a:solidFill>
                  <a:srgbClr val="4F271C"/>
                </a:solidFill>
              </a:rPr>
              <a:t>/</a:t>
            </a:r>
            <a:r>
              <a:rPr lang="zh-TW" altLang="en-US" smtClean="0">
                <a:solidFill>
                  <a:srgbClr val="4F271C"/>
                </a:solidFill>
              </a:rPr>
              <a:t>榮光教會</a:t>
            </a:r>
            <a:endParaRPr lang="en-US" altLang="zh-TW">
              <a:solidFill>
                <a:srgbClr val="4F271C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597F9A-1730-4D14-9187-B1F45D2F348F}" type="slidenum">
              <a:rPr lang="en-US" altLang="zh-TW" smtClean="0">
                <a:solidFill>
                  <a:srgbClr val="4F271C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4F271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8314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7467600" cy="85725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3657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267200" y="1200151"/>
            <a:ext cx="3657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C7E0B-59EF-4878-BA6F-D1FB5D9ED18D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6020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4114800"/>
            <a:ext cx="4040188" cy="62865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8" y="4114800"/>
            <a:ext cx="4041775" cy="62865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137685"/>
            <a:ext cx="4040188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8" y="1137685"/>
            <a:ext cx="404177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29131E-D4D1-4217-AA8A-E3DEA5F145C5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7508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5740"/>
            <a:ext cx="7470648" cy="85725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A3BFFE-182C-4D00-93FF-00A51D59340C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65383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8F2051-8A16-4501-8187-54E2EF557FBB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63605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889147"/>
            <a:ext cx="3200400" cy="547688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60818"/>
            <a:ext cx="2743200" cy="6858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1485900"/>
            <a:ext cx="7086600" cy="2857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156448" y="4816548"/>
            <a:ext cx="762000" cy="273844"/>
          </a:xfrm>
        </p:spPr>
        <p:txBody>
          <a:bodyPr/>
          <a:lstStyle/>
          <a:p>
            <a:pPr>
              <a:defRPr/>
            </a:pPr>
            <a:fld id="{70E07990-1913-46C2-A3A3-9FA9A8983ED4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39066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56732" y="1279282"/>
            <a:ext cx="3053868" cy="940356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065628" y="764930"/>
            <a:ext cx="4114800" cy="30861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556734" y="2249074"/>
            <a:ext cx="3053866" cy="199761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4816548"/>
            <a:ext cx="2133600" cy="273844"/>
          </a:xfrm>
        </p:spPr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9F3F6-6839-4913-A158-C0C2CBB57A1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65347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BA6D73-9C4B-4B9A-8A99-EA5D6FF01510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16556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E7DEC9"/>
                </a:solidFill>
              </a:rPr>
              <a:t>109.02.02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E7DEC9"/>
                </a:solidFill>
              </a:rPr>
              <a:t>基督徒對律法的回應</a:t>
            </a:r>
            <a:r>
              <a:rPr lang="en-US" altLang="zh-TW" smtClean="0">
                <a:solidFill>
                  <a:srgbClr val="E7DEC9"/>
                </a:solidFill>
              </a:rPr>
              <a:t>/</a:t>
            </a:r>
            <a:r>
              <a:rPr lang="zh-TW" altLang="en-US" smtClean="0">
                <a:solidFill>
                  <a:srgbClr val="E7DEC9"/>
                </a:solidFill>
              </a:rPr>
              <a:t>榮光教會</a:t>
            </a:r>
            <a:endParaRPr lang="en-US" altLang="zh-TW">
              <a:solidFill>
                <a:srgbClr val="E7DEC9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82F75A-CC9B-456D-8C86-C1C51ABDEF00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00548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6F9779-9EBC-4F99-9CF1-4A04EBD29BEE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646B86"/>
                </a:solidFill>
              </a:rPr>
              <a:t>109.02.02</a:t>
            </a:r>
            <a:endParaRPr lang="en-US" altLang="zh-TW">
              <a:solidFill>
                <a:srgbClr val="646B86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646B86"/>
                </a:solidFill>
              </a:rPr>
              <a:t>基督徒對律法的回應</a:t>
            </a:r>
            <a:r>
              <a:rPr lang="en-US" altLang="zh-TW" smtClean="0">
                <a:solidFill>
                  <a:srgbClr val="646B86"/>
                </a:solidFill>
              </a:rPr>
              <a:t>/</a:t>
            </a:r>
            <a:r>
              <a:rPr lang="zh-TW" altLang="en-US" smtClean="0">
                <a:solidFill>
                  <a:srgbClr val="646B86"/>
                </a:solidFill>
              </a:rPr>
              <a:t>榮光教會</a:t>
            </a:r>
            <a:endParaRPr lang="en-US" altLang="zh-TW">
              <a:solidFill>
                <a:srgbClr val="646B86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pPr>
              <a:defRPr/>
            </a:pPr>
            <a:fld id="{3F597F9A-1730-4D14-9187-B1F45D2F348F}" type="slidenum">
              <a:rPr lang="en-US" altLang="zh-TW" smtClean="0">
                <a:solidFill>
                  <a:srgbClr val="646B86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646B86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2C7E0B-59EF-4878-BA6F-D1FB5D9ED18D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29131E-D4D1-4217-AA8A-E3DEA5F145C5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3BFFE-182C-4D00-93FF-00A51D59340C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8F2051-8A16-4501-8187-54E2EF557FBB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E07990-1913-46C2-A3A3-9FA9A8983ED4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zh-TW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按一下圖示以新增圖片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89F3F6-6839-4913-A158-C0C2CBB57A1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BA6D73-9C4B-4B9A-8A99-EA5D6FF01510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>
                <a:solidFill>
                  <a:srgbClr val="C5D1D7"/>
                </a:solidFill>
              </a:rPr>
              <a:t>109.02.02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>
                <a:solidFill>
                  <a:srgbClr val="C5D1D7"/>
                </a:solidFill>
              </a:rPr>
              <a:t>基督徒對律法的回應</a:t>
            </a:r>
            <a:r>
              <a:rPr lang="en-US" altLang="zh-TW" smtClean="0">
                <a:solidFill>
                  <a:srgbClr val="C5D1D7"/>
                </a:solidFill>
              </a:rPr>
              <a:t>/</a:t>
            </a:r>
            <a:r>
              <a:rPr lang="zh-TW" altLang="en-US" smtClean="0">
                <a:solidFill>
                  <a:srgbClr val="C5D1D7"/>
                </a:solidFill>
              </a:rPr>
              <a:t>榮光教會</a:t>
            </a:r>
            <a:endParaRPr lang="en-US" altLang="zh-TW">
              <a:solidFill>
                <a:srgbClr val="C5D1D7"/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A82F75A-CC9B-456D-8C86-C1C51ABDEF00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>
            <a:spLocks/>
          </p:cNvSpPr>
          <p:nvPr/>
        </p:nvSpPr>
        <p:spPr bwMode="auto">
          <a:xfrm>
            <a:off x="0" y="3564094"/>
            <a:ext cx="9144000" cy="158472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7315200" y="0"/>
            <a:ext cx="1828800" cy="51435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>
              <a:solidFill>
                <a:prstClr val="white"/>
              </a:solidFill>
              <a:latin typeface="Arial"/>
            </a:endParaRPr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7467600" cy="85725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74676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4816548"/>
            <a:ext cx="2133600" cy="273844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altLang="zh-TW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109.02.02</a:t>
            </a:r>
            <a:endParaRPr lang="en-US" altLang="zh-TW">
              <a:solidFill>
                <a:srgbClr val="C5D1D7">
                  <a:shade val="50000"/>
                </a:srgbClr>
              </a:solidFill>
              <a:latin typeface="Arial"/>
            </a:endParaRPr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3124200" y="4816548"/>
            <a:ext cx="2895600" cy="273844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zh-TW" altLang="en-US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基督徒對律法的回應</a:t>
            </a:r>
            <a:r>
              <a:rPr lang="en-US" altLang="zh-TW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/</a:t>
            </a:r>
            <a:r>
              <a:rPr lang="zh-TW" altLang="en-US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榮光教會</a:t>
            </a:r>
            <a:endParaRPr lang="en-US" altLang="zh-TW">
              <a:solidFill>
                <a:srgbClr val="C5D1D7">
                  <a:shade val="50000"/>
                </a:srgbClr>
              </a:solidFill>
              <a:latin typeface="Arial"/>
            </a:endParaRPr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153400" y="4816548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D6E63A5C-CD15-481B-9811-032EB867A40D}" type="slidenum">
              <a:rPr lang="en-US" altLang="zh-TW" smtClean="0">
                <a:solidFill>
                  <a:srgbClr val="C5D1D7">
                    <a:shade val="50000"/>
                  </a:srgbClr>
                </a:solidFill>
                <a:latin typeface="Arial"/>
              </a:rPr>
              <a:pPr>
                <a:defRPr/>
              </a:pPr>
              <a:t>‹#›</a:t>
            </a:fld>
            <a:endParaRPr lang="en-US" altLang="zh-TW">
              <a:solidFill>
                <a:srgbClr val="C5D1D7">
                  <a:shade val="50000"/>
                </a:srgb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502993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13" r:id="rId1"/>
    <p:sldLayoutId id="2147484714" r:id="rId2"/>
    <p:sldLayoutId id="2147484715" r:id="rId3"/>
    <p:sldLayoutId id="2147484716" r:id="rId4"/>
    <p:sldLayoutId id="2147484717" r:id="rId5"/>
    <p:sldLayoutId id="2147484718" r:id="rId6"/>
    <p:sldLayoutId id="2147484719" r:id="rId7"/>
    <p:sldLayoutId id="2147484720" r:id="rId8"/>
    <p:sldLayoutId id="2147484721" r:id="rId9"/>
    <p:sldLayoutId id="2147484722" r:id="rId10"/>
    <p:sldLayoutId id="2147484723" r:id="rId11"/>
  </p:sldLayoutIdLst>
  <p:transition spd="med"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 altLang="zh-TW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109.02.02</a:t>
            </a:r>
            <a:endParaRPr lang="en-US" altLang="zh-TW">
              <a:solidFill>
                <a:srgbClr val="C5D1D7">
                  <a:shade val="50000"/>
                </a:srgbClr>
              </a:solidFill>
              <a:latin typeface="Arial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r>
              <a:rPr lang="zh-TW" altLang="en-US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基督徒對律法的回應</a:t>
            </a:r>
            <a:r>
              <a:rPr lang="en-US" altLang="zh-TW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/</a:t>
            </a:r>
            <a:r>
              <a:rPr lang="zh-TW" altLang="en-US" smtClean="0">
                <a:solidFill>
                  <a:srgbClr val="C5D1D7">
                    <a:shade val="50000"/>
                  </a:srgbClr>
                </a:solidFill>
                <a:latin typeface="Arial"/>
              </a:rPr>
              <a:t>榮光教會</a:t>
            </a:r>
            <a:endParaRPr lang="en-US" altLang="zh-TW">
              <a:solidFill>
                <a:srgbClr val="C5D1D7">
                  <a:shade val="50000"/>
                </a:srgbClr>
              </a:solidFill>
              <a:latin typeface="Arial"/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D6E63A5C-CD15-481B-9811-032EB867A40D}" type="slidenum">
              <a:rPr lang="en-US" altLang="zh-TW" smtClean="0">
                <a:solidFill>
                  <a:srgbClr val="C5D1D7">
                    <a:shade val="50000"/>
                  </a:srgbClr>
                </a:solidFill>
                <a:latin typeface="Arial"/>
              </a:rPr>
              <a:pPr>
                <a:defRPr/>
              </a:pPr>
              <a:t>‹#›</a:t>
            </a:fld>
            <a:endParaRPr lang="en-US" altLang="zh-TW">
              <a:solidFill>
                <a:srgbClr val="C5D1D7">
                  <a:shade val="50000"/>
                </a:srgbClr>
              </a:solidFill>
              <a:latin typeface="Arial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5001" r:id="rId1"/>
    <p:sldLayoutId id="2147485002" r:id="rId2"/>
    <p:sldLayoutId id="2147485003" r:id="rId3"/>
    <p:sldLayoutId id="2147485004" r:id="rId4"/>
    <p:sldLayoutId id="2147485005" r:id="rId5"/>
    <p:sldLayoutId id="2147485006" r:id="rId6"/>
    <p:sldLayoutId id="2147485007" r:id="rId7"/>
    <p:sldLayoutId id="2147485008" r:id="rId8"/>
    <p:sldLayoutId id="2147485009" r:id="rId9"/>
    <p:sldLayoutId id="2147485010" r:id="rId10"/>
    <p:sldLayoutId id="214748501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0"/>
            <a:ext cx="9235440" cy="6164656"/>
          </a:xfrm>
          <a:prstGeom prst="rect">
            <a:avLst/>
          </a:prstGeom>
        </p:spPr>
      </p:pic>
      <p:sp>
        <p:nvSpPr>
          <p:cNvPr id="8196" name="Rectangle 4"/>
          <p:cNvSpPr>
            <a:spLocks noGrp="1" noChangeArrowheads="1"/>
          </p:cNvSpPr>
          <p:nvPr>
            <p:ph type="title"/>
          </p:nvPr>
        </p:nvSpPr>
        <p:spPr>
          <a:xfrm>
            <a:off x="395536" y="14883"/>
            <a:ext cx="8229600" cy="8572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en-US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>　</a:t>
            </a:r>
            <a:br>
              <a:rPr lang="zh-TW" altLang="en-US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zh-TW" altLang="zh-TW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zh-TW" altLang="en-US" sz="5400" dirty="0">
                <a:solidFill>
                  <a:srgbClr val="0033CC"/>
                </a:solidFill>
                <a:latin typeface="標楷體" pitchFamily="65" charset="-120"/>
                <a:ea typeface="標楷體" pitchFamily="65" charset="-120"/>
              </a:rPr>
            </a:br>
            <a:endParaRPr lang="zh-TW" altLang="en-US" b="1" dirty="0" smtClean="0">
              <a:solidFill>
                <a:srgbClr val="0033CC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171" name="內容版面配置區 1"/>
          <p:cNvSpPr>
            <a:spLocks noGrp="1"/>
          </p:cNvSpPr>
          <p:nvPr>
            <p:ph idx="1"/>
          </p:nvPr>
        </p:nvSpPr>
        <p:spPr>
          <a:xfrm>
            <a:off x="-180528" y="555629"/>
            <a:ext cx="9324528" cy="3600301"/>
          </a:xfrm>
        </p:spPr>
        <p:txBody>
          <a:bodyPr/>
          <a:lstStyle/>
          <a:p>
            <a:pPr marL="0" indent="0" algn="ctr">
              <a:buNone/>
              <a:tabLst>
                <a:tab pos="87307" algn="l"/>
              </a:tabLst>
            </a:pPr>
            <a:r>
              <a:rPr lang="zh-TW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「</a:t>
            </a:r>
            <a:r>
              <a:rPr lang="zh-TW" altLang="en-US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智愚之別</a:t>
            </a:r>
            <a:r>
              <a:rPr lang="zh-TW" altLang="zh-TW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」</a:t>
            </a:r>
            <a:endParaRPr lang="en-US" altLang="zh-TW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buNone/>
              <a:tabLst>
                <a:tab pos="87307" algn="l"/>
              </a:tabLst>
            </a:pPr>
            <a:r>
              <a:rPr lang="zh-TW" alt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馬太福音</a:t>
            </a:r>
            <a:r>
              <a:rPr lang="en-US" altLang="zh-TW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25:1-13</a:t>
            </a:r>
            <a:endParaRPr lang="en-US" altLang="zh-TW" sz="3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1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55934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-36512" y="339502"/>
            <a:ext cx="9289032" cy="4803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-ExtB" pitchFamily="18" charset="-120"/>
                <a:ea typeface="新細明體-ExtB" pitchFamily="18" charset="-120"/>
              </a:rPr>
              <a:t> 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一</a:t>
            </a:r>
            <a:r>
              <a:rPr lang="en-US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看重主再來或輕忽主再來</a:t>
            </a:r>
            <a:r>
              <a:rPr lang="en-US" altLang="zh-TW" sz="4800" b="1" dirty="0" smtClean="0">
                <a:solidFill>
                  <a:schemeClr val="tx1"/>
                </a:solidFill>
                <a:latin typeface="新細明體-ExtB" pitchFamily="18" charset="-120"/>
                <a:ea typeface="新細明體-ExtB" pitchFamily="18" charset="-120"/>
              </a:rPr>
              <a:t/>
            </a:r>
            <a:br>
              <a:rPr lang="en-US" altLang="zh-TW" sz="4800" b="1" dirty="0" smtClean="0">
                <a:solidFill>
                  <a:schemeClr val="tx1"/>
                </a:solidFill>
                <a:latin typeface="新細明體-ExtB" pitchFamily="18" charset="-120"/>
                <a:ea typeface="新細明體-ExtB" pitchFamily="18" charset="-120"/>
              </a:rPr>
            </a:br>
            <a:endParaRPr lang="zh-TW" altLang="zh-TW" sz="4800" b="1" dirty="0" smtClean="0">
              <a:solidFill>
                <a:schemeClr val="tx1"/>
              </a:solidFill>
              <a:latin typeface="新細明體-ExtB" pitchFamily="18" charset="-120"/>
              <a:ea typeface="新細明體-ExtB" pitchFamily="18" charset="-120"/>
            </a:endParaRPr>
          </a:p>
          <a:p>
            <a:pPr marL="0" indent="0" eaLnBrk="1" hangingPunct="1">
              <a:buFontTx/>
              <a:buNone/>
            </a:pPr>
            <a:r>
              <a:rPr lang="zh-TW" altLang="en-US" sz="4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sz="36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2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66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411510"/>
            <a:ext cx="936059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1)</a:t>
            </a:r>
            <a:r>
              <a:rPr lang="zh-TW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智慧的</a:t>
            </a:r>
            <a:r>
              <a:rPr lang="zh-TW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基督徒認定主是</a:t>
            </a:r>
            <a:r>
              <a:rPr lang="zh-TW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神國的主</a:t>
            </a:r>
            <a:r>
              <a:rPr lang="zh-TW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看重</a:t>
            </a:r>
            <a:r>
              <a:rPr lang="zh-TW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主的榮耀</a:t>
            </a:r>
            <a:r>
              <a:rPr lang="zh-TW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，就</a:t>
            </a:r>
            <a:r>
              <a:rPr lang="zh-TW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渴慕主再來；</a:t>
            </a:r>
            <a:r>
              <a:rPr lang="en-US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世人</a:t>
            </a:r>
            <a:r>
              <a:rPr lang="zh-TW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卻只重今生而輕忽了主。</a:t>
            </a:r>
            <a:r>
              <a:rPr lang="zh-TW" altLang="en-US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3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8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-36512" y="339502"/>
            <a:ext cx="9289032" cy="4803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-ExtB" pitchFamily="18" charset="-120"/>
                <a:ea typeface="新細明體-ExtB" pitchFamily="18" charset="-120"/>
              </a:rPr>
              <a:t> </a:t>
            </a:r>
            <a:r>
              <a:rPr lang="en-US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二</a:t>
            </a:r>
            <a:r>
              <a:rPr lang="en-US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知道主再來「一次性」</a:t>
            </a:r>
            <a:r>
              <a:rPr lang="zh-TW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的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zh-TW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終極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意義或輕忽此意義</a:t>
            </a:r>
            <a:r>
              <a:rPr lang="en-US" altLang="zh-TW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-ExtB" pitchFamily="18" charset="-120"/>
                <a:ea typeface="新細明體-ExtB" pitchFamily="18" charset="-120"/>
              </a:rPr>
              <a:t/>
            </a:r>
            <a:br>
              <a:rPr lang="en-US" altLang="zh-TW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-ExtB" pitchFamily="18" charset="-120"/>
                <a:ea typeface="新細明體-ExtB" pitchFamily="18" charset="-120"/>
              </a:rPr>
            </a:br>
            <a:endParaRPr lang="zh-TW" altLang="zh-TW" sz="4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細明體-ExtB" pitchFamily="18" charset="-120"/>
              <a:ea typeface="新細明體-ExtB" pitchFamily="18" charset="-120"/>
            </a:endParaRPr>
          </a:p>
          <a:p>
            <a:pPr marL="0" indent="0" eaLnBrk="1" hangingPunct="1">
              <a:buFontTx/>
              <a:buNone/>
            </a:pPr>
            <a:r>
              <a:rPr lang="zh-TW" altLang="en-US" sz="4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sz="36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4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10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411510"/>
            <a:ext cx="936059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(1)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每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個人都要為自己的生命負責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面對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終極考驗時無人能幫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你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5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71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411510"/>
            <a:ext cx="936059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作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錯了生命的抉擇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其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代價是永遠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的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6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71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252520" cy="482520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TW" altLang="zh-TW" sz="4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◆</a:t>
            </a:r>
            <a:r>
              <a:rPr lang="zh-TW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恐怕</a:t>
            </a:r>
            <a:r>
              <a:rPr lang="zh-TW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有淫亂的，有貪戀世俗如以掃的</a:t>
            </a:r>
            <a:r>
              <a:rPr lang="zh-TW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，</a:t>
            </a: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zh-TW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他</a:t>
            </a:r>
            <a:r>
              <a:rPr lang="zh-TW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因一點食物把自己長子的名分賣了。後來想要承受父所祝的福，竟被棄絕，雖然號哭切求，卻得不著門路使他父親的心意回轉。這是你們知道的</a:t>
            </a:r>
            <a:r>
              <a:rPr lang="zh-TW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。</a:t>
            </a: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來</a:t>
            </a:r>
            <a:r>
              <a:rPr lang="en-US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12:16-17</a:t>
            </a: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zh-TW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7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6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-36512" y="339502"/>
            <a:ext cx="9289032" cy="48039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-ExtB" pitchFamily="18" charset="-120"/>
                <a:ea typeface="新細明體-ExtB" pitchFamily="18" charset="-120"/>
              </a:rPr>
              <a:t> </a:t>
            </a:r>
            <a:r>
              <a:rPr lang="en-US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三</a:t>
            </a:r>
            <a:r>
              <a:rPr lang="en-US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知道主再來時間的不可</a:t>
            </a:r>
            <a:r>
              <a:rPr lang="zh-TW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掌握</a:t>
            </a: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zh-TW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而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儆醒預備或輕忽不</a:t>
            </a:r>
            <a:r>
              <a:rPr lang="zh-TW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準備</a:t>
            </a:r>
            <a:r>
              <a:rPr lang="en-US" altLang="zh-TW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-ExtB" pitchFamily="18" charset="-120"/>
                <a:ea typeface="新細明體-ExtB" pitchFamily="18" charset="-120"/>
              </a:rPr>
              <a:t/>
            </a:r>
            <a:br>
              <a:rPr lang="en-US" altLang="zh-TW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-ExtB" pitchFamily="18" charset="-120"/>
                <a:ea typeface="新細明體-ExtB" pitchFamily="18" charset="-120"/>
              </a:rPr>
            </a:br>
            <a:endParaRPr lang="zh-TW" altLang="zh-TW" sz="48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細明體-ExtB" pitchFamily="18" charset="-120"/>
              <a:ea typeface="新細明體-ExtB" pitchFamily="18" charset="-120"/>
            </a:endParaRPr>
          </a:p>
          <a:p>
            <a:pPr marL="0" indent="0" eaLnBrk="1" hangingPunct="1">
              <a:buFontTx/>
              <a:buNone/>
            </a:pPr>
            <a:r>
              <a:rPr lang="zh-TW" altLang="en-US" sz="4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sz="36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8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91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411510"/>
            <a:ext cx="936059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(1)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人生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的悲劇莫過於終局來到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；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才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發現自己還未準備好面對</a:t>
            </a:r>
          </a:p>
          <a:p>
            <a:pPr marL="0" indent="0">
              <a:buNone/>
            </a:pP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9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49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411510"/>
            <a:ext cx="936059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「永恆意識的預備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」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是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把永恆的結局和今生的生活結合，為永恆作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準備</a:t>
            </a:r>
            <a:endParaRPr lang="zh-TW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10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57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411510"/>
            <a:ext cx="936059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(3)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為主再來這終極性的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大事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而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做準備是有智慧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的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11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19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-108520" y="195486"/>
            <a:ext cx="9361040" cy="4825206"/>
          </a:xfrm>
        </p:spPr>
        <p:txBody>
          <a:bodyPr>
            <a:noAutofit/>
          </a:bodyPr>
          <a:lstStyle/>
          <a:p>
            <a:pPr marL="449263" indent="-449263">
              <a:buNone/>
            </a:pPr>
            <a:endParaRPr lang="en-US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細明體" pitchFamily="18" charset="-120"/>
              <a:ea typeface="新細明體" pitchFamily="18" charset="-120"/>
            </a:endParaRPr>
          </a:p>
          <a:p>
            <a:pPr marL="137160" indent="0">
              <a:buNone/>
            </a:pPr>
            <a:r>
              <a:rPr lang="zh-TW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◆</a:t>
            </a:r>
            <a:r>
              <a:rPr lang="zh-TW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「莫想我來要廢掉律法和先知</a:t>
            </a:r>
            <a:r>
              <a:rPr lang="zh-TW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。我</a:t>
            </a:r>
            <a:r>
              <a:rPr lang="zh-TW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來不是要廢掉，乃是要成全</a:t>
            </a:r>
            <a:r>
              <a:rPr lang="zh-TW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。我</a:t>
            </a:r>
            <a:r>
              <a:rPr lang="zh-TW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實在告訴你們，就是到天地都廢去了，律法的一點一畫也不能廢去，都要成全</a:t>
            </a:r>
            <a:r>
              <a:rPr lang="zh-TW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。</a:t>
            </a: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/>
            </a:r>
            <a:b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</a:br>
            <a:r>
              <a:rPr lang="en-US" altLang="zh-TW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                                              (</a:t>
            </a:r>
            <a:r>
              <a:rPr lang="zh-TW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太</a:t>
            </a:r>
            <a:r>
              <a:rPr lang="en-US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5</a:t>
            </a:r>
            <a:r>
              <a:rPr lang="zh-TW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：</a:t>
            </a:r>
            <a:r>
              <a:rPr lang="en-US" altLang="zh-TW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17-18)</a:t>
            </a:r>
            <a:endParaRPr lang="zh-TW" altLang="zh-TW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12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808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144000" cy="4825206"/>
          </a:xfrm>
        </p:spPr>
        <p:txBody>
          <a:bodyPr>
            <a:noAutofit/>
          </a:bodyPr>
          <a:lstStyle/>
          <a:p>
            <a:pPr marL="449263" indent="-449263">
              <a:buNone/>
            </a:pPr>
            <a:endParaRPr lang="en-US" altLang="zh-TW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細明體" pitchFamily="18" charset="-120"/>
              <a:ea typeface="新細明體" pitchFamily="18" charset="-12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zh-TW" altLang="zh-TW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◆</a:t>
            </a:r>
            <a:r>
              <a:rPr lang="zh-TW" altLang="zh-TW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但無論何人遵行這誡命，又教訓人遵行，他在天國要稱為大的。我告訴你們，你們的義若不勝於文士和法利賽人的義，斷不能進天國。」</a:t>
            </a:r>
            <a:r>
              <a:rPr lang="en-US" altLang="zh-TW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(</a:t>
            </a:r>
            <a:r>
              <a:rPr lang="zh-TW" altLang="zh-TW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太</a:t>
            </a:r>
            <a:r>
              <a:rPr lang="en-US" altLang="zh-TW" sz="3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5:19b-20</a:t>
            </a:r>
            <a:r>
              <a:rPr lang="en-US" altLang="zh-TW" sz="3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)</a:t>
            </a:r>
            <a:endParaRPr lang="zh-TW" altLang="zh-TW" sz="3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新細明體" pitchFamily="18" charset="-120"/>
              <a:ea typeface="新細明體" pitchFamily="18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13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86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-108520" y="339502"/>
            <a:ext cx="9361040" cy="4803998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en-US" altLang="zh-TW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四</a:t>
            </a:r>
            <a:r>
              <a:rPr lang="en-US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zh-TW" altLang="zh-TW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渴慕主永恆豐富或輕看此豐富</a:t>
            </a:r>
          </a:p>
          <a:p>
            <a:pPr marL="0" indent="0" eaLnBrk="1" hangingPunct="1">
              <a:buFontTx/>
              <a:buNone/>
            </a:pPr>
            <a:r>
              <a:rPr lang="zh-TW" altLang="en-US" sz="4000" b="1" dirty="0" smtClean="0">
                <a:solidFill>
                  <a:srgbClr val="FFFF00"/>
                </a:solidFill>
                <a:latin typeface="標楷體" pitchFamily="65" charset="-120"/>
                <a:ea typeface="標楷體" pitchFamily="65" charset="-120"/>
              </a:rPr>
              <a:t> </a:t>
            </a:r>
            <a:endParaRPr lang="zh-TW" altLang="en-US" sz="36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14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06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411510"/>
            <a:ext cx="936059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(1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愚拙者輕看主永恆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豐富</a:t>
            </a:r>
            <a:endParaRPr lang="zh-TW" altLang="en-U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15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58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843558"/>
            <a:ext cx="9360594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必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有許多人不檢討自己的錯失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，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還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自以為有進天國的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權利</a:t>
            </a:r>
            <a:endParaRPr lang="zh-TW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16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35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843558"/>
            <a:ext cx="9360594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主會揭穿許多人虛假的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安全感</a:t>
            </a:r>
            <a:endParaRPr lang="zh-TW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17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07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0" y="195486"/>
            <a:ext cx="9144000" cy="4825206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zh-TW" altLang="zh-TW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◆「</a:t>
            </a:r>
            <a:r>
              <a:rPr lang="zh-TW" altLang="zh-TW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凡稱呼我『主啊，主啊』的人不能都進天國；惟獨遵行我天父旨意的人才能進去。當那日必有許多人對我說：『主啊，主啊，我們不是奉你的名傳道，奉你的名趕鬼，奉你的名行許多異能嗎？』我就明明地告訴他們說：『我從來不認識你們，你們這些作惡的人，離開我去吧！』」</a:t>
            </a:r>
            <a:r>
              <a:rPr lang="en-US" altLang="zh-TW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(</a:t>
            </a:r>
            <a:r>
              <a:rPr lang="zh-TW" altLang="zh-TW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太</a:t>
            </a:r>
            <a:r>
              <a:rPr lang="en-US" altLang="zh-TW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7</a:t>
            </a:r>
            <a:r>
              <a:rPr lang="zh-TW" altLang="zh-TW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：</a:t>
            </a:r>
            <a:r>
              <a:rPr lang="en-US" altLang="zh-TW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新細明體" pitchFamily="18" charset="-120"/>
                <a:ea typeface="新細明體" pitchFamily="18" charset="-120"/>
              </a:rPr>
              <a:t>21-23</a:t>
            </a:r>
            <a:r>
              <a:rPr lang="en-US" altLang="zh-TW" sz="3600" dirty="0" smtClean="0"/>
              <a:t>)</a:t>
            </a:r>
            <a:endParaRPr lang="zh-TW" altLang="zh-TW" sz="36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E7DEC9"/>
                </a:solidFill>
              </a:rPr>
              <a:pPr>
                <a:defRPr/>
              </a:pPr>
              <a:t>18</a:t>
            </a:fld>
            <a:endParaRPr lang="en-US" altLang="zh-TW">
              <a:solidFill>
                <a:srgbClr val="E7DE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11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411510"/>
            <a:ext cx="9360594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(</a:t>
            </a: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)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智慧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者渴慕主永恆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豐富</a:t>
            </a:r>
            <a:endParaRPr lang="zh-TW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19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19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843558"/>
            <a:ext cx="9360594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天國的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豐富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以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基督的婚姻與婚宴來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比喻</a:t>
            </a:r>
            <a:endParaRPr lang="zh-TW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20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8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843558"/>
            <a:ext cx="9360594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r>
              <a:rPr lang="en-US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渴慕基督的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豐富</a:t>
            </a: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/>
            </a:r>
            <a:b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</a:br>
            <a:r>
              <a:rPr lang="en-US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  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而</a:t>
            </a:r>
            <a:r>
              <a:rPr lang="zh-TW" altLang="zh-TW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做出有智慧的</a:t>
            </a:r>
            <a:r>
              <a:rPr lang="zh-TW" altLang="zh-TW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回應</a:t>
            </a:r>
            <a:endParaRPr lang="zh-TW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21</a:t>
            </a:fld>
            <a:endParaRPr lang="en-US" altLang="zh-TW">
              <a:solidFill>
                <a:srgbClr val="C5D1D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15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內容版面配置區 2"/>
          <p:cNvSpPr>
            <a:spLocks noGrp="1"/>
          </p:cNvSpPr>
          <p:nvPr>
            <p:ph idx="1"/>
          </p:nvPr>
        </p:nvSpPr>
        <p:spPr>
          <a:xfrm>
            <a:off x="107950" y="843558"/>
            <a:ext cx="9360594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                                                                  </a:t>
            </a:r>
            <a:br>
              <a:rPr lang="en-US" altLang="zh-TW" sz="44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</a:br>
            <a:r>
              <a:rPr lang="en-US" altLang="zh-TW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itchFamily="65" charset="-120"/>
                <a:ea typeface="標楷體" pitchFamily="65" charset="-120"/>
              </a:rPr>
              <a:t> </a:t>
            </a:r>
            <a:endParaRPr lang="zh-TW" altLang="zh-TW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fld id="{43E3EC83-361C-445C-BFCC-9571798B22F6}" type="slidenum">
              <a:rPr lang="en-US" altLang="zh-TW" smtClean="0">
                <a:solidFill>
                  <a:srgbClr val="C5D1D7"/>
                </a:solidFill>
              </a:rPr>
              <a:pPr>
                <a:defRPr/>
              </a:pPr>
              <a:t>22</a:t>
            </a:fld>
            <a:endParaRPr lang="en-US" altLang="zh-TW">
              <a:solidFill>
                <a:srgbClr val="C5D1D7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9" y="994410"/>
            <a:ext cx="9082144" cy="344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72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科技">
  <a:themeElements>
    <a:clrScheme name="市鎮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科技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科技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鋒芒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鋒芒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鋒芒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42074</TotalTime>
  <Words>354</Words>
  <Application>Microsoft Office PowerPoint</Application>
  <PresentationFormat>如螢幕大小 (16:9)</PresentationFormat>
  <Paragraphs>53</Paragraphs>
  <Slides>22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22</vt:i4>
      </vt:variant>
    </vt:vector>
  </HeadingPairs>
  <TitlesOfParts>
    <vt:vector size="24" baseType="lpstr">
      <vt:lpstr>科技</vt:lpstr>
      <vt:lpstr>鋒芒</vt:lpstr>
      <vt:lpstr>   　  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vip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(一)信心的軟弱</dc:title>
  <dc:creator>vip</dc:creator>
  <cp:lastModifiedBy>MAW</cp:lastModifiedBy>
  <cp:revision>1986</cp:revision>
  <dcterms:created xsi:type="dcterms:W3CDTF">2013-02-17T00:14:34Z</dcterms:created>
  <dcterms:modified xsi:type="dcterms:W3CDTF">2022-04-23T07:36:45Z</dcterms:modified>
</cp:coreProperties>
</file>