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60" r:id="rId1"/>
  </p:sldMasterIdLst>
  <p:notesMasterIdLst>
    <p:notesMasterId r:id="rId21"/>
  </p:notesMasterIdLst>
  <p:handoutMasterIdLst>
    <p:handoutMasterId r:id="rId22"/>
  </p:handoutMasterIdLst>
  <p:sldIdLst>
    <p:sldId id="303" r:id="rId2"/>
    <p:sldId id="257" r:id="rId3"/>
    <p:sldId id="324" r:id="rId4"/>
    <p:sldId id="325" r:id="rId5"/>
    <p:sldId id="326" r:id="rId6"/>
    <p:sldId id="327" r:id="rId7"/>
    <p:sldId id="328" r:id="rId8"/>
    <p:sldId id="332" r:id="rId9"/>
    <p:sldId id="333" r:id="rId10"/>
    <p:sldId id="334" r:id="rId11"/>
    <p:sldId id="335" r:id="rId12"/>
    <p:sldId id="329" r:id="rId13"/>
    <p:sldId id="336" r:id="rId14"/>
    <p:sldId id="337" r:id="rId15"/>
    <p:sldId id="341" r:id="rId16"/>
    <p:sldId id="338" r:id="rId17"/>
    <p:sldId id="339" r:id="rId18"/>
    <p:sldId id="330" r:id="rId19"/>
    <p:sldId id="340" r:id="rId20"/>
  </p:sldIdLst>
  <p:sldSz cx="9144000" cy="5143500" type="screen16x9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BE8"/>
    <a:srgbClr val="04C4EA"/>
    <a:srgbClr val="171CF9"/>
    <a:srgbClr val="5463F2"/>
    <a:srgbClr val="3DF5EC"/>
    <a:srgbClr val="0066FF"/>
    <a:srgbClr val="FF99FF"/>
    <a:srgbClr val="FFFF99"/>
    <a:srgbClr val="FF9933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2" autoAdjust="0"/>
    <p:restoredTop sz="99040" autoAdjust="0"/>
  </p:normalViewPr>
  <p:slideViewPr>
    <p:cSldViewPr>
      <p:cViewPr>
        <p:scale>
          <a:sx n="100" d="100"/>
          <a:sy n="100" d="100"/>
        </p:scale>
        <p:origin x="-806" y="-2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101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92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4B8B9B2-5605-4A77-96BA-B5C4AC0C50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6480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B54CF90-B8BE-4883-96C6-836A5E7C7C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91145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A7D3884F-E897-4593-B1F8-798CBB198861}" type="slidenum">
              <a:rPr lang="en-US" altLang="zh-TW" sz="1200" smtClean="0">
                <a:solidFill>
                  <a:prstClr val="black"/>
                </a:solidFill>
              </a:rPr>
              <a:pPr/>
              <a:t>1</a:t>
            </a:fld>
            <a:endParaRPr lang="en-US" altLang="zh-TW" sz="1200" smtClean="0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標題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16" name="日期版面配置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AD6F9779-9EBC-4F99-9CF1-4A04EBD29BEE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7" name="內容版面配置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字版面配置區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9" name="日期版面配置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4F271C"/>
                </a:solidFill>
              </a:rPr>
              <a:t>109.02.02</a:t>
            </a:r>
            <a:endParaRPr lang="en-US" altLang="zh-TW">
              <a:solidFill>
                <a:srgbClr val="4F271C"/>
              </a:solidFill>
            </a:endParaRPr>
          </a:p>
        </p:txBody>
      </p:sp>
      <p:sp>
        <p:nvSpPr>
          <p:cNvPr id="11" name="頁尾版面配置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4F271C"/>
                </a:solidFill>
              </a:rPr>
              <a:t>基督徒對律法的回應</a:t>
            </a:r>
            <a:r>
              <a:rPr lang="en-US" altLang="zh-TW" smtClean="0">
                <a:solidFill>
                  <a:srgbClr val="4F271C"/>
                </a:solidFill>
              </a:rPr>
              <a:t>/</a:t>
            </a:r>
            <a:r>
              <a:rPr lang="zh-TW" altLang="en-US" smtClean="0">
                <a:solidFill>
                  <a:srgbClr val="4F271C"/>
                </a:solidFill>
              </a:rPr>
              <a:t>榮光教會</a:t>
            </a:r>
            <a:endParaRPr lang="en-US" altLang="zh-TW">
              <a:solidFill>
                <a:srgbClr val="4F271C"/>
              </a:solidFill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597F9A-1730-4D14-9187-B1F45D2F348F}" type="slidenum">
              <a:rPr lang="en-US" altLang="zh-TW" smtClean="0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4F271C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標題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C7E0B-59EF-4878-BA6F-D1FB5D9ED18D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標題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25" name="文字版面配置區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8" name="內容版面配置區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D929131E-D4D1-4217-AA8A-E3DEA5F145C5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標題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2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3BFFE-182C-4D00-93FF-00A51D59340C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24" name="頁尾版面配置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8F2051-8A16-4501-8187-54E2EF557FBB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標題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內容版面配置區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5" name="日期版面配置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29" name="頁尾版面配置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07990-1913-46C2-A3A3-9FA9A8983ED4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圖片版面配置區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31" name="投影片編號版面配置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9F3F6-6839-4913-A158-C0C2CBB57A1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6" name="文字版面配置區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A6D73-9C4B-4B9A-8A99-EA5D6FF01510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82F75A-CC9B-456D-8C86-C1C51ABDEF00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1" name="日期版面配置區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109.02.02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基督徒對律法的回應</a:t>
            </a: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/</a:t>
            </a: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榮光教會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6E63A5C-CD15-481B-9811-032EB867A40D}" type="slidenum"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pPr>
                <a:defRPr/>
              </a:pPr>
              <a:t>‹#›</a:t>
            </a:fld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61" r:id="rId1"/>
    <p:sldLayoutId id="2147485062" r:id="rId2"/>
    <p:sldLayoutId id="2147485063" r:id="rId3"/>
    <p:sldLayoutId id="2147485064" r:id="rId4"/>
    <p:sldLayoutId id="2147485065" r:id="rId5"/>
    <p:sldLayoutId id="2147485066" r:id="rId6"/>
    <p:sldLayoutId id="2147485067" r:id="rId7"/>
    <p:sldLayoutId id="2147485068" r:id="rId8"/>
    <p:sldLayoutId id="2147485069" r:id="rId9"/>
    <p:sldLayoutId id="2147485070" r:id="rId10"/>
    <p:sldLayoutId id="2147485071" r:id="rId11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68" y="-3991690"/>
            <a:ext cx="9172168" cy="9160704"/>
          </a:xfrm>
          <a:prstGeom prst="rect">
            <a:avLst/>
          </a:prstGeom>
        </p:spPr>
      </p:pic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14883"/>
            <a:ext cx="8229600" cy="857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>　</a:t>
            </a:r>
            <a:b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b="1" dirty="0" smtClean="0">
              <a:solidFill>
                <a:srgbClr val="0033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1" name="內容版面配置區 1"/>
          <p:cNvSpPr>
            <a:spLocks noGrp="1"/>
          </p:cNvSpPr>
          <p:nvPr>
            <p:ph idx="1"/>
          </p:nvPr>
        </p:nvSpPr>
        <p:spPr>
          <a:xfrm>
            <a:off x="-324544" y="339502"/>
            <a:ext cx="8117160" cy="4464496"/>
          </a:xfrm>
        </p:spPr>
        <p:txBody>
          <a:bodyPr/>
          <a:lstStyle/>
          <a:p>
            <a:pPr marL="0" indent="0" algn="ctr">
              <a:buNone/>
              <a:tabLst>
                <a:tab pos="87307" algn="l"/>
              </a:tabLst>
            </a:pPr>
            <a:r>
              <a:rPr lang="zh-TW" altLang="zh-TW" sz="6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S PGothic" pitchFamily="34" charset="-128"/>
                <a:ea typeface="MS PGothic" pitchFamily="34" charset="-128"/>
              </a:rPr>
              <a:t>「</a:t>
            </a:r>
            <a:r>
              <a:rPr lang="zh-TW" altLang="en-US" sz="6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S PGothic" pitchFamily="34" charset="-128"/>
                <a:ea typeface="MS PGothic" pitchFamily="34" charset="-128"/>
              </a:rPr>
              <a:t>上帝的慈母心</a:t>
            </a:r>
            <a:r>
              <a:rPr lang="zh-TW" altLang="zh-TW" sz="6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S PGothic" pitchFamily="34" charset="-128"/>
                <a:ea typeface="MS PGothic" pitchFamily="34" charset="-128"/>
              </a:rPr>
              <a:t>」</a:t>
            </a:r>
            <a:endParaRPr lang="en-US" altLang="zh-TW" sz="6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S PGothic" pitchFamily="34" charset="-128"/>
              <a:ea typeface="MS PGothic" pitchFamily="34" charset="-128"/>
            </a:endParaRPr>
          </a:p>
          <a:p>
            <a:pPr marL="0" indent="0" algn="ctr">
              <a:buNone/>
              <a:tabLst>
                <a:tab pos="87307" algn="l"/>
              </a:tabLst>
            </a:pPr>
            <a:r>
              <a:rPr lang="zh-TW" altLang="en-US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以賽亞書</a:t>
            </a:r>
            <a:r>
              <a:rPr lang="en-US" altLang="zh-TW" sz="36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49:14-16</a:t>
            </a:r>
            <a:endParaRPr lang="en-US" altLang="zh-TW" sz="3600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1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5593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4"/>
            <a:ext cx="9334792" cy="5143500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36512" y="339502"/>
            <a:ext cx="9289032" cy="480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受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管教後的哀歌</a:t>
            </a:r>
            <a:endParaRPr lang="zh-TW" altLang="zh-TW" sz="4800" b="1" dirty="0" smtClean="0">
              <a:solidFill>
                <a:srgbClr val="002060"/>
              </a:solidFill>
              <a:latin typeface="新細明體-ExtB" pitchFamily="18" charset="-120"/>
              <a:ea typeface="新細明體-ExtB" pitchFamily="18" charset="-120"/>
            </a:endParaRPr>
          </a:p>
          <a:p>
            <a:pPr marL="0" indent="0" eaLnBrk="1" hangingPunct="1">
              <a:buFontTx/>
              <a:buNone/>
            </a:pP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2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6650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195486"/>
            <a:ext cx="936059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(1</a:t>
            </a: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在神威嚴的管教後，醒悟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到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神才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是獨一的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主宰</a:t>
            </a:r>
            <a:endParaRPr lang="zh-TW" altLang="en-US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3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8410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195486"/>
            <a:ext cx="936059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(2)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在神管教後，才醒悟到神不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被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恩典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綑綁，神有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主權棄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絕人</a:t>
            </a:r>
            <a:endParaRPr lang="zh-TW" altLang="en-US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4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0082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51470"/>
            <a:ext cx="9180512" cy="5256584"/>
          </a:xfrm>
        </p:spPr>
        <p:txBody>
          <a:bodyPr>
            <a:normAutofit/>
          </a:bodyPr>
          <a:lstStyle/>
          <a:p>
            <a:pPr marL="449263" indent="-449263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 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你們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不要倚靠虛謊的話，說：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『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這些是耶和華的殿，是耶和華的殿，是耶和華的殿！</a:t>
            </a:r>
            <a:endParaRPr lang="en-US" altLang="zh-TW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41338" lvl="0" indent="-541338">
              <a:spcBef>
                <a:spcPts val="12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◆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「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看哪，你們倚靠虛謊無益的話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你們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偷盜，殺害，姦淫，起假誓，向巴力燒香，並隨從素不認識的別神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，且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來到這稱為我名下的殿，在我面前敬拜；又說：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『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我們可以自由了。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』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你們這樣的舉動是要行那些可憎的事嗎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？  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耶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7:4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、</a:t>
            </a:r>
            <a:r>
              <a:rPr lang="en-US" altLang="zh-TW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8-10)</a:t>
            </a:r>
            <a:r>
              <a:rPr lang="zh-TW" alt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en-US" altLang="zh-TW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0" indent="0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endParaRPr lang="zh-TW" altLang="en-US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5</a:t>
            </a:fld>
            <a:endParaRPr lang="en-US" altLang="zh-TW" dirty="0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2652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4"/>
            <a:ext cx="9334792" cy="5143500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36512" y="339502"/>
            <a:ext cx="9289032" cy="480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</a:t>
            </a: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神恩愛的回應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6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9722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神如母親憐惜兒子的疼愛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百姓</a:t>
            </a: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7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72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萬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民是神所創造</a:t>
            </a: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但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神百姓是神所造、也是神所生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8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3016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無微不至的照顧他兒女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9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6010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神超越人類天性的愛</a:t>
            </a: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因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神是倫理的源頭，慈愛的本體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10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6010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51470"/>
            <a:ext cx="9180512" cy="5256584"/>
          </a:xfrm>
        </p:spPr>
        <p:txBody>
          <a:bodyPr>
            <a:normAutofit/>
          </a:bodyPr>
          <a:lstStyle/>
          <a:p>
            <a:pPr marL="449263" lvl="0" indent="-449263">
              <a:spcBef>
                <a:spcPts val="12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endParaRPr lang="en-US" altLang="zh-TW" sz="4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9263" lvl="0" indent="-449263">
              <a:spcBef>
                <a:spcPts val="12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◆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我的心平穩安靜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好像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斷過奶的孩子在他母親的懷中；我的心在我裡面真像斷過奶的孩子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                 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詩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131:2)</a:t>
            </a:r>
            <a:endParaRPr lang="zh-TW" altLang="en-US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11</a:t>
            </a:fld>
            <a:endParaRPr lang="en-US" altLang="zh-TW" dirty="0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2986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195486"/>
            <a:ext cx="936059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(2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神將我們銘刻他掌上永遠紀念</a:t>
            </a:r>
            <a:endParaRPr lang="zh-TW" altLang="en-US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12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7124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神看重而永遠記念我們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13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065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神隨時記念我們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14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21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72" y="-13702"/>
            <a:ext cx="9165372" cy="5249748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9468544" cy="58121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今生憂慮、苦難、折磨，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細圓體繁" pitchFamily="18" charset="-120"/>
              <a:ea typeface="王漢宗細圓體繁" pitchFamily="18" charset="-120"/>
            </a:endParaRPr>
          </a:p>
          <a:p>
            <a:pPr marL="0" indent="0">
              <a:buNone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使我心思都變昏黑；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細圓體繁" pitchFamily="18" charset="-120"/>
              <a:ea typeface="王漢宗細圓體繁" pitchFamily="18" charset="-120"/>
            </a:endParaRPr>
          </a:p>
          <a:p>
            <a:pPr marL="0" indent="0">
              <a:buNone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但是苦境使我記得：主，你正懷念我。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細圓體繁" pitchFamily="18" charset="-120"/>
              <a:ea typeface="王漢宗細圓體繁" pitchFamily="18" charset="-120"/>
            </a:endParaRPr>
          </a:p>
          <a:p>
            <a:pPr marL="0" indent="0">
              <a:spcBef>
                <a:spcPts val="3000"/>
              </a:spcBef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(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副</a:t>
            </a: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)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主，你正懷念我。主，你正懷念我。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細圓體繁" pitchFamily="18" charset="-120"/>
              <a:ea typeface="王漢宗細圓體繁" pitchFamily="18" charset="-120"/>
            </a:endParaRPr>
          </a:p>
          <a:p>
            <a:pPr marL="0" indent="0">
              <a:buNone/>
            </a:pP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我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王漢宗細圓體繁" pitchFamily="18" charset="-120"/>
                <a:ea typeface="王漢宗細圓體繁" pitchFamily="18" charset="-120"/>
              </a:rPr>
              <a:t>怕什麼？有你親近，並且還懷念我。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王漢宗細圓體繁" pitchFamily="18" charset="-120"/>
              <a:ea typeface="王漢宗細圓體繁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15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8178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endParaRPr lang="en-US" altLang="zh-TW" sz="4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4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4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我們在神手裡十分平安</a:t>
            </a:r>
            <a:endParaRPr lang="zh-TW" altLang="en-US" sz="4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16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1264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51470"/>
            <a:ext cx="9180512" cy="5256584"/>
          </a:xfrm>
        </p:spPr>
        <p:txBody>
          <a:bodyPr>
            <a:normAutofit/>
          </a:bodyPr>
          <a:lstStyle/>
          <a:p>
            <a:pPr marL="449263" indent="-449263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endParaRPr lang="en-US" altLang="zh-TW" sz="4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  <a:p>
            <a:pPr marL="449263" indent="-449263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我又賜給他們永生；他們永不滅亡，誰也不能從我手裡把他們奪去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en-US" altLang="zh-TW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9263" indent="-449263">
              <a:spcBef>
                <a:spcPts val="18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◆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我父把羊賜給我，他比萬有都大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誰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也不能從我父手裡把他們奪去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endParaRPr lang="en-US" altLang="zh-TW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9263" indent="-449263" algn="r">
              <a:spcBef>
                <a:spcPts val="12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約</a:t>
            </a:r>
            <a:r>
              <a:rPr lang="en-US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10:28-29)</a:t>
            </a:r>
            <a:endParaRPr lang="zh-TW" altLang="en-US" sz="4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17</a:t>
            </a:fld>
            <a:endParaRPr lang="en-US" altLang="zh-TW" dirty="0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6321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468544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(3)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神許可我們有界線的保護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自己 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並</a:t>
            </a: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他看顧我們的界線</a:t>
            </a:r>
            <a:endParaRPr lang="zh-TW" altLang="en-US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18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2272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874"/>
            <a:ext cx="9144000" cy="5161374"/>
          </a:xfrm>
          <a:prstGeom prst="rect">
            <a:avLst/>
          </a:prstGeom>
        </p:spPr>
      </p:pic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-92546"/>
            <a:ext cx="9180512" cy="5400600"/>
          </a:xfrm>
        </p:spPr>
        <p:txBody>
          <a:bodyPr>
            <a:normAutofit/>
          </a:bodyPr>
          <a:lstStyle/>
          <a:p>
            <a:pPr marL="449263" indent="-449263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endParaRPr lang="en-US" altLang="zh-TW" sz="4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  <a:p>
            <a:pPr marL="449263" indent="-449263">
              <a:spcBef>
                <a:spcPts val="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約瑟住在他主人埃及人的家中，耶和華與他同在，他就百事順利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r>
              <a:rPr lang="en-US" altLang="zh-TW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創</a:t>
            </a:r>
            <a:r>
              <a:rPr lang="en-US" altLang="zh-TW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39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  <a:endParaRPr lang="en-US" altLang="zh-TW" dirty="0" smtClean="0"/>
          </a:p>
          <a:p>
            <a:pPr marL="449263" indent="-449263">
              <a:spcBef>
                <a:spcPts val="18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◆</a:t>
            </a:r>
            <a:r>
              <a:rPr lang="zh-TW" altLang="en-US" sz="4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把約瑟下在監裡，就是王的囚犯被囚的地方。於是約瑟在那裡坐監。 </a:t>
            </a:r>
            <a:endParaRPr lang="en-US" altLang="zh-TW" sz="4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49263" indent="-449263">
              <a:spcBef>
                <a:spcPts val="1800"/>
              </a:spcBef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zh-TW" altLang="zh-TW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◆</a:t>
            </a:r>
            <a:r>
              <a:rPr lang="zh-TW" altLang="en-US" sz="4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但耶和華與約瑟同在，向他施恩，使他在司獄的眼前蒙恩。    </a:t>
            </a:r>
            <a:r>
              <a:rPr lang="en-US" altLang="zh-TW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創</a:t>
            </a:r>
            <a:r>
              <a:rPr lang="en-US" altLang="zh-TW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39</a:t>
            </a:r>
            <a:r>
              <a:rPr lang="zh-TW" altLang="en-US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：</a:t>
            </a:r>
            <a:r>
              <a:rPr lang="en-US" altLang="zh-TW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20-21)</a:t>
            </a:r>
            <a:endParaRPr lang="zh-TW" alt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55000" lnSpcReduction="2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19</a:t>
            </a:fld>
            <a:endParaRPr lang="en-US" altLang="zh-TW" dirty="0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359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旅程">
  <a:themeElements>
    <a:clrScheme name="旅程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旅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旅程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42369</TotalTime>
  <Words>354</Words>
  <Application>Microsoft Office PowerPoint</Application>
  <PresentationFormat>如螢幕大小 (16:9)</PresentationFormat>
  <Paragraphs>60</Paragraphs>
  <Slides>19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0" baseType="lpstr">
      <vt:lpstr>旅程</vt:lpstr>
      <vt:lpstr>   　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vip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(一)信心的軟弱</dc:title>
  <dc:creator>vip</dc:creator>
  <cp:lastModifiedBy>MAW</cp:lastModifiedBy>
  <cp:revision>2006</cp:revision>
  <dcterms:created xsi:type="dcterms:W3CDTF">2013-02-17T00:14:34Z</dcterms:created>
  <dcterms:modified xsi:type="dcterms:W3CDTF">2022-05-07T06:42:33Z</dcterms:modified>
</cp:coreProperties>
</file>